
<file path=[Content_Types].xml><?xml version="1.0" encoding="utf-8"?>
<Types xmlns="http://schemas.openxmlformats.org/package/2006/content-types">
  <Default Extension="bin" ContentType="image/svg+xml"/>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2_BE055F6E.xml" ContentType="application/vnd.ms-powerpoint.comments+xml"/>
  <Override PartName="/ppt/notesSlides/notesSlide2.xml" ContentType="application/vnd.openxmlformats-officedocument.presentationml.notesSlide+xml"/>
  <Override PartName="/ppt/comments/modernComment_102_4567213B.xml" ContentType="application/vnd.ms-powerpoint.comments+xml"/>
  <Override PartName="/ppt/notesSlides/notesSlide3.xml" ContentType="application/vnd.openxmlformats-officedocument.presentationml.notesSlide+xml"/>
  <Override PartName="/ppt/comments/modernComment_313_D970CB68.xml" ContentType="application/vnd.ms-powerpoint.comments+xml"/>
  <Override PartName="/ppt/notesSlides/notesSlide4.xml" ContentType="application/vnd.openxmlformats-officedocument.presentationml.notesSlide+xml"/>
  <Override PartName="/ppt/comments/modernComment_399_11E89866.xml" ContentType="application/vnd.ms-powerpoint.comments+xml"/>
  <Override PartName="/ppt/notesSlides/notesSlide5.xml" ContentType="application/vnd.openxmlformats-officedocument.presentationml.notesSlide+xml"/>
  <Override PartName="/ppt/comments/modernComment_3AB_8FA9174D.xml" ContentType="application/vnd.ms-powerpoint.comments+xml"/>
  <Override PartName="/ppt/notesSlides/notesSlide6.xml" ContentType="application/vnd.openxmlformats-officedocument.presentationml.notesSlide+xml"/>
  <Override PartName="/ppt/comments/modernComment_397_38331C28.xml" ContentType="application/vnd.ms-powerpoint.comments+xml"/>
  <Override PartName="/ppt/comments/modernComment_355_D970CB68.xml" ContentType="application/vnd.ms-powerpoint.comments+xml"/>
  <Override PartName="/ppt/comments/modernComment_3A1_408D156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4"/>
  </p:sldMasterIdLst>
  <p:notesMasterIdLst>
    <p:notesMasterId r:id="rId18"/>
  </p:notesMasterIdLst>
  <p:sldIdLst>
    <p:sldId id="917" r:id="rId5"/>
    <p:sldId id="274" r:id="rId6"/>
    <p:sldId id="258" r:id="rId7"/>
    <p:sldId id="787" r:id="rId8"/>
    <p:sldId id="921" r:id="rId9"/>
    <p:sldId id="939" r:id="rId10"/>
    <p:sldId id="919" r:id="rId11"/>
    <p:sldId id="940" r:id="rId12"/>
    <p:sldId id="938" r:id="rId13"/>
    <p:sldId id="853" r:id="rId14"/>
    <p:sldId id="931" r:id="rId15"/>
    <p:sldId id="929" r:id="rId16"/>
    <p:sldId id="941" r:id="rId17"/>
  </p:sldIdLst>
  <p:sldSz cx="18288000" cy="10287000"/>
  <p:notesSz cx="18288000" cy="10287000"/>
  <p:embeddedFontLst>
    <p:embeddedFont>
      <p:font typeface="Hanken Grotesk" panose="020B0604020202020204" charset="0"/>
      <p:regular r:id="rId19"/>
      <p:bold r:id="rId20"/>
      <p:italic r:id="rId21"/>
      <p:boldItalic r:id="rId22"/>
    </p:embeddedFont>
    <p:embeddedFont>
      <p:font typeface="Hanken Grotesk Light" panose="020B0604020202020204" charset="0"/>
      <p:regular r:id="rId23"/>
      <p:italic r:id="rId24"/>
    </p:embeddedFont>
    <p:embeddedFont>
      <p:font typeface="Segoe UI" panose="020B0502040204020203"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D3266F-F805-4A30-8524-5E63BF9073CA}">
          <p14:sldIdLst/>
        </p14:section>
        <p14:section name="Untitled Section" id="{FB5B73A7-0073-41EE-8877-AF4B1E542A91}">
          <p14:sldIdLst>
            <p14:sldId id="917"/>
            <p14:sldId id="274"/>
            <p14:sldId id="258"/>
            <p14:sldId id="787"/>
            <p14:sldId id="921"/>
            <p14:sldId id="939"/>
            <p14:sldId id="919"/>
            <p14:sldId id="940"/>
            <p14:sldId id="938"/>
            <p14:sldId id="853"/>
            <p14:sldId id="931"/>
            <p14:sldId id="929"/>
            <p14:sldId id="941"/>
          </p14:sldIdLst>
        </p14:section>
      </p14:sectionLst>
    </p:ext>
    <p:ext uri="{EFAFB233-063F-42B5-8137-9DF3F51BA10A}">
      <p15:sldGuideLst xmlns:p15="http://schemas.microsoft.com/office/powerpoint/2012/main">
        <p15:guide id="2" pos="5760" userDrawn="1">
          <p15:clr>
            <a:srgbClr val="A4A3A4"/>
          </p15:clr>
        </p15:guide>
        <p15:guide id="3" orient="horz" pos="32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93AD34-945E-9247-755B-9439AD13E5E9}" name="Gastgebruiker" initials="Ga" userId="S::urn:spo:anon#63c87e98d8ea6c35073450e222dd5560558c35b6a82d4866b4f6e1f74b932c46::" providerId="AD"/>
  <p188:author id="{908F0368-EF73-A7EF-CB1B-EF88C5D70791}" name="Guest User" initials="GU" userId="S::urn:spo:anon#b70126fa1dba6730d528f47e0835599964fb4869e869de243a941058fcf1e23c::" providerId="AD"/>
  <p188:author id="{DFDEF5DF-7B11-EBCD-5CC2-9C765AA9A061}" name="Erik Coopman" initials="EC" userId="S::ErikCoopman@AmpliPeritia.onmicrosoft.com::d37aea36-054d-44ed-b3ce-321448409ca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2278F"/>
    <a:srgbClr val="8813E4"/>
    <a:srgbClr val="6705B2"/>
    <a:srgbClr val="FFBD2D"/>
    <a:srgbClr val="FFFFCC"/>
    <a:srgbClr val="FC00F9"/>
    <a:srgbClr val="0052CD"/>
    <a:srgbClr val="E0443D"/>
    <a:srgbClr val="26AF36"/>
    <a:srgbClr val="97E9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8F7A7D-A935-4E95-A1C9-DF8EC189D2BF}" v="36" dt="2024-11-25T20:38:52.534"/>
    <p1510:client id="{26284F46-046B-B1DE-6920-E74AB6ADC8A8}" v="405" dt="2024-11-25T20:32:31.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72" y="-1452"/>
      </p:cViewPr>
      <p:guideLst>
        <p:guide pos="5760"/>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63c87e98d8ea6c35073450e222dd5560558c35b6a82d4866b4f6e1f74b932c46::" providerId="AD" clId="Web-{0EEA9A8F-1823-ED82-5EB6-4064B7C59665}"/>
    <pc:docChg chg="modSld">
      <pc:chgData name="Guest User" userId="S::urn:spo:anon#63c87e98d8ea6c35073450e222dd5560558c35b6a82d4866b4f6e1f74b932c46::" providerId="AD" clId="Web-{0EEA9A8F-1823-ED82-5EB6-4064B7C59665}" dt="2024-11-14T17:06:32.550" v="18" actId="20577"/>
      <pc:docMkLst>
        <pc:docMk/>
      </pc:docMkLst>
      <pc:sldChg chg="modSp">
        <pc:chgData name="Guest User" userId="S::urn:spo:anon#63c87e98d8ea6c35073450e222dd5560558c35b6a82d4866b4f6e1f74b932c46::" providerId="AD" clId="Web-{0EEA9A8F-1823-ED82-5EB6-4064B7C59665}" dt="2024-11-14T17:06:32.550" v="18" actId="20577"/>
        <pc:sldMkLst>
          <pc:docMk/>
          <pc:sldMk cId="3188023150" sldId="274"/>
        </pc:sldMkLst>
        <pc:spChg chg="mod">
          <ac:chgData name="Guest User" userId="S::urn:spo:anon#63c87e98d8ea6c35073450e222dd5560558c35b6a82d4866b4f6e1f74b932c46::" providerId="AD" clId="Web-{0EEA9A8F-1823-ED82-5EB6-4064B7C59665}" dt="2024-11-14T17:06:32.550" v="18" actId="20577"/>
          <ac:spMkLst>
            <pc:docMk/>
            <pc:sldMk cId="3188023150" sldId="274"/>
            <ac:spMk id="10" creationId="{DD5C33C7-2286-24B9-6E96-16ABD4D69F2C}"/>
          </ac:spMkLst>
        </pc:spChg>
      </pc:sldChg>
    </pc:docChg>
  </pc:docChgLst>
  <pc:docChgLst>
    <pc:chgData name="Erik Coopman" userId="S::erikcoopman@ampliperitia.onmicrosoft.com::d37aea36-054d-44ed-b3ce-321448409ca8" providerId="AD" clId="Web-{E7418D52-AD4C-6CC3-8B11-797EBD8B8EF7}"/>
    <pc:docChg chg="modSld">
      <pc:chgData name="Erik Coopman" userId="S::erikcoopman@ampliperitia.onmicrosoft.com::d37aea36-054d-44ed-b3ce-321448409ca8" providerId="AD" clId="Web-{E7418D52-AD4C-6CC3-8B11-797EBD8B8EF7}" dt="2024-11-13T21:50:05.093" v="21" actId="1076"/>
      <pc:docMkLst>
        <pc:docMk/>
      </pc:docMkLst>
      <pc:sldChg chg="modSp">
        <pc:chgData name="Erik Coopman" userId="S::erikcoopman@ampliperitia.onmicrosoft.com::d37aea36-054d-44ed-b3ce-321448409ca8" providerId="AD" clId="Web-{E7418D52-AD4C-6CC3-8B11-797EBD8B8EF7}" dt="2024-11-13T21:50:05.093" v="21" actId="1076"/>
        <pc:sldMkLst>
          <pc:docMk/>
          <pc:sldMk cId="3437820580" sldId="930"/>
        </pc:sldMkLst>
        <pc:spChg chg="mod">
          <ac:chgData name="Erik Coopman" userId="S::erikcoopman@ampliperitia.onmicrosoft.com::d37aea36-054d-44ed-b3ce-321448409ca8" providerId="AD" clId="Web-{E7418D52-AD4C-6CC3-8B11-797EBD8B8EF7}" dt="2024-11-13T21:49:44.092" v="20" actId="1076"/>
          <ac:spMkLst>
            <pc:docMk/>
            <pc:sldMk cId="3437820580" sldId="930"/>
            <ac:spMk id="5" creationId="{5E4FF5CC-0269-30AC-7C14-0D2728ACDF42}"/>
          </ac:spMkLst>
        </pc:spChg>
        <pc:spChg chg="mod">
          <ac:chgData name="Erik Coopman" userId="S::erikcoopman@ampliperitia.onmicrosoft.com::d37aea36-054d-44ed-b3ce-321448409ca8" providerId="AD" clId="Web-{E7418D52-AD4C-6CC3-8B11-797EBD8B8EF7}" dt="2024-11-13T21:49:06.325" v="16" actId="1076"/>
          <ac:spMkLst>
            <pc:docMk/>
            <pc:sldMk cId="3437820580" sldId="930"/>
            <ac:spMk id="9" creationId="{205A024E-B9D8-5F19-9E57-F23A8A9A033C}"/>
          </ac:spMkLst>
        </pc:spChg>
        <pc:spChg chg="mod">
          <ac:chgData name="Erik Coopman" userId="S::erikcoopman@ampliperitia.onmicrosoft.com::d37aea36-054d-44ed-b3ce-321448409ca8" providerId="AD" clId="Web-{E7418D52-AD4C-6CC3-8B11-797EBD8B8EF7}" dt="2024-11-13T21:49:06.341" v="17" actId="1076"/>
          <ac:spMkLst>
            <pc:docMk/>
            <pc:sldMk cId="3437820580" sldId="930"/>
            <ac:spMk id="10" creationId="{0E77A5E3-4065-D049-4741-CBC71F076180}"/>
          </ac:spMkLst>
        </pc:spChg>
        <pc:spChg chg="mod">
          <ac:chgData name="Erik Coopman" userId="S::erikcoopman@ampliperitia.onmicrosoft.com::d37aea36-054d-44ed-b3ce-321448409ca8" providerId="AD" clId="Web-{E7418D52-AD4C-6CC3-8B11-797EBD8B8EF7}" dt="2024-11-13T21:49:06.294" v="15" actId="1076"/>
          <ac:spMkLst>
            <pc:docMk/>
            <pc:sldMk cId="3437820580" sldId="930"/>
            <ac:spMk id="12" creationId="{A1CD62FC-039B-2074-34A4-B838E94DBB7C}"/>
          </ac:spMkLst>
        </pc:spChg>
        <pc:spChg chg="mod">
          <ac:chgData name="Erik Coopman" userId="S::erikcoopman@ampliperitia.onmicrosoft.com::d37aea36-054d-44ed-b3ce-321448409ca8" providerId="AD" clId="Web-{E7418D52-AD4C-6CC3-8B11-797EBD8B8EF7}" dt="2024-11-13T21:49:06.231" v="13" actId="1076"/>
          <ac:spMkLst>
            <pc:docMk/>
            <pc:sldMk cId="3437820580" sldId="930"/>
            <ac:spMk id="23" creationId="{859907C0-17A1-EACF-E484-EBB84F155623}"/>
          </ac:spMkLst>
        </pc:spChg>
        <pc:spChg chg="mod">
          <ac:chgData name="Erik Coopman" userId="S::erikcoopman@ampliperitia.onmicrosoft.com::d37aea36-054d-44ed-b3ce-321448409ca8" providerId="AD" clId="Web-{E7418D52-AD4C-6CC3-8B11-797EBD8B8EF7}" dt="2024-11-13T21:49:06.262" v="14" actId="1076"/>
          <ac:spMkLst>
            <pc:docMk/>
            <pc:sldMk cId="3437820580" sldId="930"/>
            <ac:spMk id="28" creationId="{AAA4E5B2-F2A8-903A-C4B1-E3B74175B057}"/>
          </ac:spMkLst>
        </pc:spChg>
        <pc:picChg chg="mod">
          <ac:chgData name="Erik Coopman" userId="S::erikcoopman@ampliperitia.onmicrosoft.com::d37aea36-054d-44ed-b3ce-321448409ca8" providerId="AD" clId="Web-{E7418D52-AD4C-6CC3-8B11-797EBD8B8EF7}" dt="2024-11-13T21:49:13.185" v="18" actId="1076"/>
          <ac:picMkLst>
            <pc:docMk/>
            <pc:sldMk cId="3437820580" sldId="930"/>
            <ac:picMk id="3" creationId="{C0563AD1-8D91-0D10-F5B8-664DE5B8BF56}"/>
          </ac:picMkLst>
        </pc:picChg>
        <pc:picChg chg="mod">
          <ac:chgData name="Erik Coopman" userId="S::erikcoopman@ampliperitia.onmicrosoft.com::d37aea36-054d-44ed-b3ce-321448409ca8" providerId="AD" clId="Web-{E7418D52-AD4C-6CC3-8B11-797EBD8B8EF7}" dt="2024-11-13T21:50:05.093" v="21" actId="1076"/>
          <ac:picMkLst>
            <pc:docMk/>
            <pc:sldMk cId="3437820580" sldId="930"/>
            <ac:picMk id="13" creationId="{823E3B57-BF0D-E8D7-E367-983B1801578F}"/>
          </ac:picMkLst>
        </pc:picChg>
      </pc:sldChg>
    </pc:docChg>
  </pc:docChgLst>
  <pc:docChgLst>
    <pc:chgData name="Erik Coopman" userId="d37aea36-054d-44ed-b3ce-321448409ca8" providerId="ADAL" clId="{1F8F7A7D-A935-4E95-A1C9-DF8EC189D2BF}"/>
    <pc:docChg chg="undo redo custSel addSld delSld modSld sldOrd delSection modSection">
      <pc:chgData name="Erik Coopman" userId="d37aea36-054d-44ed-b3ce-321448409ca8" providerId="ADAL" clId="{1F8F7A7D-A935-4E95-A1C9-DF8EC189D2BF}" dt="2024-11-25T20:38:52.535" v="94" actId="108"/>
      <pc:docMkLst>
        <pc:docMk/>
      </pc:docMkLst>
      <pc:sldChg chg="del">
        <pc:chgData name="Erik Coopman" userId="d37aea36-054d-44ed-b3ce-321448409ca8" providerId="ADAL" clId="{1F8F7A7D-A935-4E95-A1C9-DF8EC189D2BF}" dt="2024-11-24T12:30:50.039" v="0" actId="47"/>
        <pc:sldMkLst>
          <pc:docMk/>
          <pc:sldMk cId="1736697078" sldId="275"/>
        </pc:sldMkLst>
      </pc:sldChg>
      <pc:sldChg chg="del">
        <pc:chgData name="Erik Coopman" userId="d37aea36-054d-44ed-b3ce-321448409ca8" providerId="ADAL" clId="{1F8F7A7D-A935-4E95-A1C9-DF8EC189D2BF}" dt="2024-11-24T12:30:50.039" v="0" actId="47"/>
        <pc:sldMkLst>
          <pc:docMk/>
          <pc:sldMk cId="3648047976" sldId="470"/>
        </pc:sldMkLst>
      </pc:sldChg>
      <pc:sldChg chg="del">
        <pc:chgData name="Erik Coopman" userId="d37aea36-054d-44ed-b3ce-321448409ca8" providerId="ADAL" clId="{1F8F7A7D-A935-4E95-A1C9-DF8EC189D2BF}" dt="2024-11-24T12:30:50.039" v="0" actId="47"/>
        <pc:sldMkLst>
          <pc:docMk/>
          <pc:sldMk cId="3648047976" sldId="503"/>
        </pc:sldMkLst>
      </pc:sldChg>
      <pc:sldChg chg="del">
        <pc:chgData name="Erik Coopman" userId="d37aea36-054d-44ed-b3ce-321448409ca8" providerId="ADAL" clId="{1F8F7A7D-A935-4E95-A1C9-DF8EC189D2BF}" dt="2024-11-24T12:30:50.039" v="0" actId="47"/>
        <pc:sldMkLst>
          <pc:docMk/>
          <pc:sldMk cId="3648047976" sldId="560"/>
        </pc:sldMkLst>
      </pc:sldChg>
      <pc:sldChg chg="del">
        <pc:chgData name="Erik Coopman" userId="d37aea36-054d-44ed-b3ce-321448409ca8" providerId="ADAL" clId="{1F8F7A7D-A935-4E95-A1C9-DF8EC189D2BF}" dt="2024-11-24T12:30:50.039" v="0" actId="47"/>
        <pc:sldMkLst>
          <pc:docMk/>
          <pc:sldMk cId="3648047976" sldId="641"/>
        </pc:sldMkLst>
      </pc:sldChg>
      <pc:sldChg chg="del">
        <pc:chgData name="Erik Coopman" userId="d37aea36-054d-44ed-b3ce-321448409ca8" providerId="ADAL" clId="{1F8F7A7D-A935-4E95-A1C9-DF8EC189D2BF}" dt="2024-11-24T12:30:50.039" v="0" actId="47"/>
        <pc:sldMkLst>
          <pc:docMk/>
          <pc:sldMk cId="3648047976" sldId="730"/>
        </pc:sldMkLst>
      </pc:sldChg>
      <pc:sldChg chg="del">
        <pc:chgData name="Erik Coopman" userId="d37aea36-054d-44ed-b3ce-321448409ca8" providerId="ADAL" clId="{1F8F7A7D-A935-4E95-A1C9-DF8EC189D2BF}" dt="2024-11-24T12:30:50.039" v="0" actId="47"/>
        <pc:sldMkLst>
          <pc:docMk/>
          <pc:sldMk cId="3648047976" sldId="834"/>
        </pc:sldMkLst>
      </pc:sldChg>
      <pc:sldChg chg="del">
        <pc:chgData name="Erik Coopman" userId="d37aea36-054d-44ed-b3ce-321448409ca8" providerId="ADAL" clId="{1F8F7A7D-A935-4E95-A1C9-DF8EC189D2BF}" dt="2024-11-25T20:09:45.663" v="39" actId="47"/>
        <pc:sldMkLst>
          <pc:docMk/>
          <pc:sldMk cId="3648047976" sldId="883"/>
        </pc:sldMkLst>
      </pc:sldChg>
      <pc:sldChg chg="del">
        <pc:chgData name="Erik Coopman" userId="d37aea36-054d-44ed-b3ce-321448409ca8" providerId="ADAL" clId="{1F8F7A7D-A935-4E95-A1C9-DF8EC189D2BF}" dt="2024-11-24T12:30:50.039" v="0" actId="47"/>
        <pc:sldMkLst>
          <pc:docMk/>
          <pc:sldMk cId="3473739094" sldId="925"/>
        </pc:sldMkLst>
      </pc:sldChg>
      <pc:sldChg chg="del">
        <pc:chgData name="Erik Coopman" userId="d37aea36-054d-44ed-b3ce-321448409ca8" providerId="ADAL" clId="{1F8F7A7D-A935-4E95-A1C9-DF8EC189D2BF}" dt="2024-11-24T12:30:50.039" v="0" actId="47"/>
        <pc:sldMkLst>
          <pc:docMk/>
          <pc:sldMk cId="4202749017" sldId="926"/>
        </pc:sldMkLst>
      </pc:sldChg>
      <pc:sldChg chg="del">
        <pc:chgData name="Erik Coopman" userId="d37aea36-054d-44ed-b3ce-321448409ca8" providerId="ADAL" clId="{1F8F7A7D-A935-4E95-A1C9-DF8EC189D2BF}" dt="2024-11-24T12:30:50.039" v="0" actId="47"/>
        <pc:sldMkLst>
          <pc:docMk/>
          <pc:sldMk cId="2941840880" sldId="927"/>
        </pc:sldMkLst>
      </pc:sldChg>
      <pc:sldChg chg="del">
        <pc:chgData name="Erik Coopman" userId="d37aea36-054d-44ed-b3ce-321448409ca8" providerId="ADAL" clId="{1F8F7A7D-A935-4E95-A1C9-DF8EC189D2BF}" dt="2024-11-24T12:30:50.039" v="0" actId="47"/>
        <pc:sldMkLst>
          <pc:docMk/>
          <pc:sldMk cId="2086350587" sldId="928"/>
        </pc:sldMkLst>
      </pc:sldChg>
      <pc:sldChg chg="del">
        <pc:chgData name="Erik Coopman" userId="d37aea36-054d-44ed-b3ce-321448409ca8" providerId="ADAL" clId="{1F8F7A7D-A935-4E95-A1C9-DF8EC189D2BF}" dt="2024-11-24T12:31:12.466" v="3" actId="47"/>
        <pc:sldMkLst>
          <pc:docMk/>
          <pc:sldMk cId="3437820580" sldId="930"/>
        </pc:sldMkLst>
      </pc:sldChg>
      <pc:sldChg chg="del">
        <pc:chgData name="Erik Coopman" userId="d37aea36-054d-44ed-b3ce-321448409ca8" providerId="ADAL" clId="{1F8F7A7D-A935-4E95-A1C9-DF8EC189D2BF}" dt="2024-11-24T12:31:04.239" v="1" actId="47"/>
        <pc:sldMkLst>
          <pc:docMk/>
          <pc:sldMk cId="3295517220" sldId="934"/>
        </pc:sldMkLst>
      </pc:sldChg>
      <pc:sldChg chg="del">
        <pc:chgData name="Erik Coopman" userId="d37aea36-054d-44ed-b3ce-321448409ca8" providerId="ADAL" clId="{1F8F7A7D-A935-4E95-A1C9-DF8EC189D2BF}" dt="2024-11-24T12:31:08.118" v="2" actId="47"/>
        <pc:sldMkLst>
          <pc:docMk/>
          <pc:sldMk cId="91211635" sldId="935"/>
        </pc:sldMkLst>
      </pc:sldChg>
      <pc:sldChg chg="modSp del mod">
        <pc:chgData name="Erik Coopman" userId="d37aea36-054d-44ed-b3ce-321448409ca8" providerId="ADAL" clId="{1F8F7A7D-A935-4E95-A1C9-DF8EC189D2BF}" dt="2024-11-25T20:28:52.742" v="86" actId="47"/>
        <pc:sldMkLst>
          <pc:docMk/>
          <pc:sldMk cId="2619343069" sldId="936"/>
        </pc:sldMkLst>
        <pc:spChg chg="mod">
          <ac:chgData name="Erik Coopman" userId="d37aea36-054d-44ed-b3ce-321448409ca8" providerId="ADAL" clId="{1F8F7A7D-A935-4E95-A1C9-DF8EC189D2BF}" dt="2024-11-25T20:10:04.339" v="45" actId="20577"/>
          <ac:spMkLst>
            <pc:docMk/>
            <pc:sldMk cId="2619343069" sldId="936"/>
            <ac:spMk id="2" creationId="{74C36D0E-8651-BD0E-A450-7629F81D4F79}"/>
          </ac:spMkLst>
        </pc:spChg>
      </pc:sldChg>
      <pc:sldChg chg="del">
        <pc:chgData name="Erik Coopman" userId="d37aea36-054d-44ed-b3ce-321448409ca8" providerId="ADAL" clId="{1F8F7A7D-A935-4E95-A1C9-DF8EC189D2BF}" dt="2024-11-24T12:30:50.039" v="0" actId="47"/>
        <pc:sldMkLst>
          <pc:docMk/>
          <pc:sldMk cId="844160171" sldId="937"/>
        </pc:sldMkLst>
      </pc:sldChg>
      <pc:sldChg chg="addSp delSp modSp mod">
        <pc:chgData name="Erik Coopman" userId="d37aea36-054d-44ed-b3ce-321448409ca8" providerId="ADAL" clId="{1F8F7A7D-A935-4E95-A1C9-DF8EC189D2BF}" dt="2024-11-25T20:16:44.420" v="85" actId="1076"/>
        <pc:sldMkLst>
          <pc:docMk/>
          <pc:sldMk cId="1094789289" sldId="938"/>
        </pc:sldMkLst>
        <pc:spChg chg="del mod">
          <ac:chgData name="Erik Coopman" userId="d37aea36-054d-44ed-b3ce-321448409ca8" providerId="ADAL" clId="{1F8F7A7D-A935-4E95-A1C9-DF8EC189D2BF}" dt="2024-11-25T20:12:36.405" v="47"/>
          <ac:spMkLst>
            <pc:docMk/>
            <pc:sldMk cId="1094789289" sldId="938"/>
            <ac:spMk id="3" creationId="{33B039C7-29A7-74D5-A2DF-44A4869FADAE}"/>
          </ac:spMkLst>
        </pc:spChg>
        <pc:picChg chg="add mod modCrop">
          <ac:chgData name="Erik Coopman" userId="d37aea36-054d-44ed-b3ce-321448409ca8" providerId="ADAL" clId="{1F8F7A7D-A935-4E95-A1C9-DF8EC189D2BF}" dt="2024-11-25T20:16:44.420" v="85" actId="1076"/>
          <ac:picMkLst>
            <pc:docMk/>
            <pc:sldMk cId="1094789289" sldId="938"/>
            <ac:picMk id="5" creationId="{C0931C71-23B6-23AA-5F57-54763D9FAD0F}"/>
          </ac:picMkLst>
        </pc:picChg>
      </pc:sldChg>
      <pc:sldChg chg="modSp mod">
        <pc:chgData name="Erik Coopman" userId="d37aea36-054d-44ed-b3ce-321448409ca8" providerId="ADAL" clId="{1F8F7A7D-A935-4E95-A1C9-DF8EC189D2BF}" dt="2024-11-25T20:07:25.677" v="38" actId="20577"/>
        <pc:sldMkLst>
          <pc:docMk/>
          <pc:sldMk cId="2410223437" sldId="939"/>
        </pc:sldMkLst>
        <pc:spChg chg="mod">
          <ac:chgData name="Erik Coopman" userId="d37aea36-054d-44ed-b3ce-321448409ca8" providerId="ADAL" clId="{1F8F7A7D-A935-4E95-A1C9-DF8EC189D2BF}" dt="2024-11-25T20:07:25.677" v="38" actId="20577"/>
          <ac:spMkLst>
            <pc:docMk/>
            <pc:sldMk cId="2410223437" sldId="939"/>
            <ac:spMk id="557" creationId="{0E590AC4-FF09-CCBC-F2B2-21FEEE5EAA18}"/>
          </ac:spMkLst>
        </pc:spChg>
      </pc:sldChg>
      <pc:sldChg chg="addSp delSp modSp add mod ord">
        <pc:chgData name="Erik Coopman" userId="d37aea36-054d-44ed-b3ce-321448409ca8" providerId="ADAL" clId="{1F8F7A7D-A935-4E95-A1C9-DF8EC189D2BF}" dt="2024-11-25T20:16:05.398" v="81" actId="1076"/>
        <pc:sldMkLst>
          <pc:docMk/>
          <pc:sldMk cId="1245536977" sldId="940"/>
        </pc:sldMkLst>
        <pc:spChg chg="add del mod">
          <ac:chgData name="Erik Coopman" userId="d37aea36-054d-44ed-b3ce-321448409ca8" providerId="ADAL" clId="{1F8F7A7D-A935-4E95-A1C9-DF8EC189D2BF}" dt="2024-11-25T20:12:51.469" v="52"/>
          <ac:spMkLst>
            <pc:docMk/>
            <pc:sldMk cId="1245536977" sldId="940"/>
            <ac:spMk id="4" creationId="{ADB8B700-087A-F60A-C834-DC44DB7554A1}"/>
          </ac:spMkLst>
        </pc:spChg>
        <pc:spChg chg="add del mod">
          <ac:chgData name="Erik Coopman" userId="d37aea36-054d-44ed-b3ce-321448409ca8" providerId="ADAL" clId="{1F8F7A7D-A935-4E95-A1C9-DF8EC189D2BF}" dt="2024-11-25T20:12:59.558" v="56"/>
          <ac:spMkLst>
            <pc:docMk/>
            <pc:sldMk cId="1245536977" sldId="940"/>
            <ac:spMk id="9" creationId="{201FA3A5-506D-0CBF-F5FA-588627E28985}"/>
          </ac:spMkLst>
        </pc:spChg>
        <pc:spChg chg="add del mod">
          <ac:chgData name="Erik Coopman" userId="d37aea36-054d-44ed-b3ce-321448409ca8" providerId="ADAL" clId="{1F8F7A7D-A935-4E95-A1C9-DF8EC189D2BF}" dt="2024-11-25T20:15:04.454" v="66"/>
          <ac:spMkLst>
            <pc:docMk/>
            <pc:sldMk cId="1245536977" sldId="940"/>
            <ac:spMk id="13" creationId="{39DC6C24-4B98-42B8-B04D-DDDC3D668833}"/>
          </ac:spMkLst>
        </pc:spChg>
        <pc:picChg chg="del">
          <ac:chgData name="Erik Coopman" userId="d37aea36-054d-44ed-b3ce-321448409ca8" providerId="ADAL" clId="{1F8F7A7D-A935-4E95-A1C9-DF8EC189D2BF}" dt="2024-11-25T20:12:47.363" v="51" actId="478"/>
          <ac:picMkLst>
            <pc:docMk/>
            <pc:sldMk cId="1245536977" sldId="940"/>
            <ac:picMk id="5" creationId="{700C9919-2F90-5170-9DE4-4DC5815AD7FB}"/>
          </ac:picMkLst>
        </pc:picChg>
        <pc:picChg chg="add del mod">
          <ac:chgData name="Erik Coopman" userId="d37aea36-054d-44ed-b3ce-321448409ca8" providerId="ADAL" clId="{1F8F7A7D-A935-4E95-A1C9-DF8EC189D2BF}" dt="2024-11-25T20:12:55.234" v="55" actId="478"/>
          <ac:picMkLst>
            <pc:docMk/>
            <pc:sldMk cId="1245536977" sldId="940"/>
            <ac:picMk id="7" creationId="{6788DA7C-0771-DD8E-B21E-6EDCE4DB0092}"/>
          </ac:picMkLst>
        </pc:picChg>
        <pc:picChg chg="add del mod">
          <ac:chgData name="Erik Coopman" userId="d37aea36-054d-44ed-b3ce-321448409ca8" providerId="ADAL" clId="{1F8F7A7D-A935-4E95-A1C9-DF8EC189D2BF}" dt="2024-11-25T20:13:05.890" v="59" actId="478"/>
          <ac:picMkLst>
            <pc:docMk/>
            <pc:sldMk cId="1245536977" sldId="940"/>
            <ac:picMk id="11" creationId="{A7FBD21D-EE8A-C2F9-A927-373FDBC5EC67}"/>
          </ac:picMkLst>
        </pc:picChg>
        <pc:picChg chg="add mod modCrop">
          <ac:chgData name="Erik Coopman" userId="d37aea36-054d-44ed-b3ce-321448409ca8" providerId="ADAL" clId="{1F8F7A7D-A935-4E95-A1C9-DF8EC189D2BF}" dt="2024-11-25T20:16:05.398" v="81" actId="1076"/>
          <ac:picMkLst>
            <pc:docMk/>
            <pc:sldMk cId="1245536977" sldId="940"/>
            <ac:picMk id="15" creationId="{F8FD0D0D-CC2C-4F46-4D1B-EC87681FBC87}"/>
          </ac:picMkLst>
        </pc:picChg>
      </pc:sldChg>
      <pc:sldChg chg="modSp mod">
        <pc:chgData name="Erik Coopman" userId="d37aea36-054d-44ed-b3ce-321448409ca8" providerId="ADAL" clId="{1F8F7A7D-A935-4E95-A1C9-DF8EC189D2BF}" dt="2024-11-25T20:38:52.535" v="94" actId="108"/>
        <pc:sldMkLst>
          <pc:docMk/>
          <pc:sldMk cId="3551239388" sldId="941"/>
        </pc:sldMkLst>
        <pc:spChg chg="mod">
          <ac:chgData name="Erik Coopman" userId="d37aea36-054d-44ed-b3ce-321448409ca8" providerId="ADAL" clId="{1F8F7A7D-A935-4E95-A1C9-DF8EC189D2BF}" dt="2024-11-25T20:38:52.535" v="94" actId="108"/>
          <ac:spMkLst>
            <pc:docMk/>
            <pc:sldMk cId="3551239388" sldId="941"/>
            <ac:spMk id="3" creationId="{EBBF64F5-BE2D-A26E-D852-D33693D23E99}"/>
          </ac:spMkLst>
        </pc:spChg>
      </pc:sldChg>
    </pc:docChg>
  </pc:docChgLst>
  <pc:docChgLst>
    <pc:chgData name="Guest User" userId="S::urn:spo:anon#63c87e98d8ea6c35073450e222dd5560558c35b6a82d4866b4f6e1f74b932c46::" providerId="AD" clId="Web-{5AD703C2-3BB6-1809-F007-2E776EEC5E61}"/>
    <pc:docChg chg="addSld modSld sldOrd modSection">
      <pc:chgData name="Guest User" userId="S::urn:spo:anon#63c87e98d8ea6c35073450e222dd5560558c35b6a82d4866b4f6e1f74b932c46::" providerId="AD" clId="Web-{5AD703C2-3BB6-1809-F007-2E776EEC5E61}" dt="2024-11-09T08:48:32.309" v="161" actId="1076"/>
      <pc:docMkLst>
        <pc:docMk/>
      </pc:docMkLst>
      <pc:sldChg chg="addSp delSp modSp">
        <pc:chgData name="Guest User" userId="S::urn:spo:anon#63c87e98d8ea6c35073450e222dd5560558c35b6a82d4866b4f6e1f74b932c46::" providerId="AD" clId="Web-{5AD703C2-3BB6-1809-F007-2E776EEC5E61}" dt="2024-11-09T08:48:32.309" v="161" actId="1076"/>
        <pc:sldMkLst>
          <pc:docMk/>
          <pc:sldMk cId="3188023150" sldId="274"/>
        </pc:sldMkLst>
        <pc:spChg chg="mod">
          <ac:chgData name="Guest User" userId="S::urn:spo:anon#63c87e98d8ea6c35073450e222dd5560558c35b6a82d4866b4f6e1f74b932c46::" providerId="AD" clId="Web-{5AD703C2-3BB6-1809-F007-2E776EEC5E61}" dt="2024-11-09T08:28:05.368" v="153" actId="20577"/>
          <ac:spMkLst>
            <pc:docMk/>
            <pc:sldMk cId="3188023150" sldId="274"/>
            <ac:spMk id="10" creationId="{DD5C33C7-2286-24B9-6E96-16ABD4D69F2C}"/>
          </ac:spMkLst>
        </pc:spChg>
      </pc:sldChg>
      <pc:sldChg chg="ord">
        <pc:chgData name="Guest User" userId="S::urn:spo:anon#63c87e98d8ea6c35073450e222dd5560558c35b6a82d4866b4f6e1f74b932c46::" providerId="AD" clId="Web-{5AD703C2-3BB6-1809-F007-2E776EEC5E61}" dt="2024-11-09T08:47:58.369" v="158"/>
        <pc:sldMkLst>
          <pc:docMk/>
          <pc:sldMk cId="3648047976" sldId="503"/>
        </pc:sldMkLst>
      </pc:sldChg>
      <pc:sldChg chg="addSp delSp modSp">
        <pc:chgData name="Guest User" userId="S::urn:spo:anon#63c87e98d8ea6c35073450e222dd5560558c35b6a82d4866b4f6e1f74b932c46::" providerId="AD" clId="Web-{5AD703C2-3BB6-1809-F007-2E776EEC5E61}" dt="2024-11-09T08:24:33.266" v="56"/>
        <pc:sldMkLst>
          <pc:docMk/>
          <pc:sldMk cId="3648047976" sldId="787"/>
        </pc:sldMkLst>
        <pc:spChg chg="mod">
          <ac:chgData name="Guest User" userId="S::urn:spo:anon#63c87e98d8ea6c35073450e222dd5560558c35b6a82d4866b4f6e1f74b932c46::" providerId="AD" clId="Web-{5AD703C2-3BB6-1809-F007-2E776EEC5E61}" dt="2024-11-09T08:23:47.749" v="51" actId="1076"/>
          <ac:spMkLst>
            <pc:docMk/>
            <pc:sldMk cId="3648047976" sldId="787"/>
            <ac:spMk id="7" creationId="{06BA21B4-91DC-7BFF-FF66-4AE9C81DB9ED}"/>
          </ac:spMkLst>
        </pc:spChg>
      </pc:sldChg>
      <pc:sldChg chg="addSp delSp modSp">
        <pc:chgData name="Guest User" userId="S::urn:spo:anon#63c87e98d8ea6c35073450e222dd5560558c35b6a82d4866b4f6e1f74b932c46::" providerId="AD" clId="Web-{5AD703C2-3BB6-1809-F007-2E776EEC5E61}" dt="2024-11-09T08:26:27.880" v="77"/>
        <pc:sldMkLst>
          <pc:docMk/>
          <pc:sldMk cId="3648047976" sldId="834"/>
        </pc:sldMkLst>
        <pc:picChg chg="add mod">
          <ac:chgData name="Guest User" userId="S::urn:spo:anon#63c87e98d8ea6c35073450e222dd5560558c35b6a82d4866b4f6e1f74b932c46::" providerId="AD" clId="Web-{5AD703C2-3BB6-1809-F007-2E776EEC5E61}" dt="2024-11-09T08:25:56.395" v="62" actId="1076"/>
          <ac:picMkLst>
            <pc:docMk/>
            <pc:sldMk cId="3648047976" sldId="834"/>
            <ac:picMk id="3" creationId="{76A5649A-5A1C-5B9E-6C5B-EDA425AF2B1C}"/>
          </ac:picMkLst>
        </pc:picChg>
        <pc:picChg chg="add mod">
          <ac:chgData name="Guest User" userId="S::urn:spo:anon#63c87e98d8ea6c35073450e222dd5560558c35b6a82d4866b4f6e1f74b932c46::" providerId="AD" clId="Web-{5AD703C2-3BB6-1809-F007-2E776EEC5E61}" dt="2024-11-09T08:26:00.848" v="64" actId="1076"/>
          <ac:picMkLst>
            <pc:docMk/>
            <pc:sldMk cId="3648047976" sldId="834"/>
            <ac:picMk id="4" creationId="{63EFD228-AFBC-2339-FD78-DAAF22B12D28}"/>
          </ac:picMkLst>
        </pc:picChg>
        <pc:picChg chg="add del">
          <ac:chgData name="Guest User" userId="S::urn:spo:anon#63c87e98d8ea6c35073450e222dd5560558c35b6a82d4866b4f6e1f74b932c46::" providerId="AD" clId="Web-{5AD703C2-3BB6-1809-F007-2E776EEC5E61}" dt="2024-11-09T08:26:15.239" v="70"/>
          <ac:picMkLst>
            <pc:docMk/>
            <pc:sldMk cId="3648047976" sldId="834"/>
            <ac:picMk id="835" creationId="{A8642F66-C0BB-4949-9A9C-024B120A5D52}"/>
          </ac:picMkLst>
        </pc:picChg>
        <pc:picChg chg="add del">
          <ac:chgData name="Guest User" userId="S::urn:spo:anon#63c87e98d8ea6c35073450e222dd5560558c35b6a82d4866b4f6e1f74b932c46::" providerId="AD" clId="Web-{5AD703C2-3BB6-1809-F007-2E776EEC5E61}" dt="2024-11-09T08:26:15.239" v="71"/>
          <ac:picMkLst>
            <pc:docMk/>
            <pc:sldMk cId="3648047976" sldId="834"/>
            <ac:picMk id="836" creationId="{A8642F66-C0BB-4949-9A9C-024B120A5D52}"/>
          </ac:picMkLst>
        </pc:picChg>
      </pc:sldChg>
      <pc:sldChg chg="delSp modSp add">
        <pc:chgData name="Guest User" userId="S::urn:spo:anon#63c87e98d8ea6c35073450e222dd5560558c35b6a82d4866b4f6e1f74b932c46::" providerId="AD" clId="Web-{5AD703C2-3BB6-1809-F007-2E776EEC5E61}" dt="2024-11-09T08:47:10.179" v="157"/>
        <pc:sldMkLst>
          <pc:docMk/>
          <pc:sldMk cId="1690662414" sldId="932"/>
        </pc:sldMkLst>
      </pc:sldChg>
    </pc:docChg>
  </pc:docChgLst>
  <pc:docChgLst>
    <pc:chgData name="Guest User" userId="S::urn:spo:anon#b70126fa1dba6730d528f47e0835599964fb4869e869de243a941058fcf1e23c::" providerId="AD" clId="Web-{13A425B0-B0F7-E10B-A57C-610C09F4B0D2}"/>
    <pc:docChg chg="delSld modSld sldOrd modSection">
      <pc:chgData name="Guest User" userId="S::urn:spo:anon#b70126fa1dba6730d528f47e0835599964fb4869e869de243a941058fcf1e23c::" providerId="AD" clId="Web-{13A425B0-B0F7-E10B-A57C-610C09F4B0D2}" dt="2024-11-06T21:06:20.087" v="371" actId="14100"/>
      <pc:docMkLst>
        <pc:docMk/>
      </pc:docMkLst>
      <pc:sldChg chg="addSp modSp">
        <pc:chgData name="Guest User" userId="S::urn:spo:anon#b70126fa1dba6730d528f47e0835599964fb4869e869de243a941058fcf1e23c::" providerId="AD" clId="Web-{13A425B0-B0F7-E10B-A57C-610C09F4B0D2}" dt="2024-11-06T21:06:20.087" v="371" actId="14100"/>
        <pc:sldMkLst>
          <pc:docMk/>
          <pc:sldMk cId="1164386619" sldId="258"/>
        </pc:sldMkLst>
        <pc:spChg chg="mod">
          <ac:chgData name="Guest User" userId="S::urn:spo:anon#b70126fa1dba6730d528f47e0835599964fb4869e869de243a941058fcf1e23c::" providerId="AD" clId="Web-{13A425B0-B0F7-E10B-A57C-610C09F4B0D2}" dt="2024-11-06T20:20:05.064" v="140" actId="1076"/>
          <ac:spMkLst>
            <pc:docMk/>
            <pc:sldMk cId="1164386619" sldId="258"/>
            <ac:spMk id="2" creationId="{A4FC13FD-0819-7251-97DE-783614CA8A65}"/>
          </ac:spMkLst>
        </pc:spChg>
        <pc:picChg chg="add mod">
          <ac:chgData name="Guest User" userId="S::urn:spo:anon#b70126fa1dba6730d528f47e0835599964fb4869e869de243a941058fcf1e23c::" providerId="AD" clId="Web-{13A425B0-B0F7-E10B-A57C-610C09F4B0D2}" dt="2024-11-06T21:06:20.087" v="371" actId="14100"/>
          <ac:picMkLst>
            <pc:docMk/>
            <pc:sldMk cId="1164386619" sldId="258"/>
            <ac:picMk id="6" creationId="{066607F7-E455-CD5A-301C-B107867A5398}"/>
          </ac:picMkLst>
        </pc:picChg>
      </pc:sldChg>
      <pc:sldChg chg="del">
        <pc:chgData name="Guest User" userId="S::urn:spo:anon#b70126fa1dba6730d528f47e0835599964fb4869e869de243a941058fcf1e23c::" providerId="AD" clId="Web-{13A425B0-B0F7-E10B-A57C-610C09F4B0D2}" dt="2024-11-06T20:57:26.722" v="306"/>
        <pc:sldMkLst>
          <pc:docMk/>
          <pc:sldMk cId="2509993803" sldId="261"/>
        </pc:sldMkLst>
      </pc:sldChg>
      <pc:sldChg chg="del">
        <pc:chgData name="Guest User" userId="S::urn:spo:anon#b70126fa1dba6730d528f47e0835599964fb4869e869de243a941058fcf1e23c::" providerId="AD" clId="Web-{13A425B0-B0F7-E10B-A57C-610C09F4B0D2}" dt="2024-11-06T20:57:27.394" v="307"/>
        <pc:sldMkLst>
          <pc:docMk/>
          <pc:sldMk cId="1118461872" sldId="267"/>
        </pc:sldMkLst>
      </pc:sldChg>
      <pc:sldChg chg="addSp delSp modSp">
        <pc:chgData name="Guest User" userId="S::urn:spo:anon#b70126fa1dba6730d528f47e0835599964fb4869e869de243a941058fcf1e23c::" providerId="AD" clId="Web-{13A425B0-B0F7-E10B-A57C-610C09F4B0D2}" dt="2024-11-06T20:11:08.857" v="95" actId="20577"/>
        <pc:sldMkLst>
          <pc:docMk/>
          <pc:sldMk cId="3188023150" sldId="274"/>
        </pc:sldMkLst>
        <pc:spChg chg="mod">
          <ac:chgData name="Guest User" userId="S::urn:spo:anon#b70126fa1dba6730d528f47e0835599964fb4869e869de243a941058fcf1e23c::" providerId="AD" clId="Web-{13A425B0-B0F7-E10B-A57C-610C09F4B0D2}" dt="2024-11-06T20:11:08.857" v="95" actId="20577"/>
          <ac:spMkLst>
            <pc:docMk/>
            <pc:sldMk cId="3188023150" sldId="274"/>
            <ac:spMk id="5" creationId="{DF3821FF-DAE7-655A-0343-69DE967F0B6A}"/>
          </ac:spMkLst>
        </pc:spChg>
      </pc:sldChg>
      <pc:sldChg chg="ord">
        <pc:chgData name="Guest User" userId="S::urn:spo:anon#b70126fa1dba6730d528f47e0835599964fb4869e869de243a941058fcf1e23c::" providerId="AD" clId="Web-{13A425B0-B0F7-E10B-A57C-610C09F4B0D2}" dt="2024-11-06T20:02:03.870" v="0"/>
        <pc:sldMkLst>
          <pc:docMk/>
          <pc:sldMk cId="3648047976" sldId="470"/>
        </pc:sldMkLst>
      </pc:sldChg>
      <pc:sldChg chg="addSp delSp modSp mod modShow">
        <pc:chgData name="Guest User" userId="S::urn:spo:anon#b70126fa1dba6730d528f47e0835599964fb4869e869de243a941058fcf1e23c::" providerId="AD" clId="Web-{13A425B0-B0F7-E10B-A57C-610C09F4B0D2}" dt="2024-11-06T21:03:50.332" v="354" actId="20577"/>
        <pc:sldMkLst>
          <pc:docMk/>
          <pc:sldMk cId="3648047976" sldId="787"/>
        </pc:sldMkLst>
        <pc:spChg chg="add mod">
          <ac:chgData name="Guest User" userId="S::urn:spo:anon#b70126fa1dba6730d528f47e0835599964fb4869e869de243a941058fcf1e23c::" providerId="AD" clId="Web-{13A425B0-B0F7-E10B-A57C-610C09F4B0D2}" dt="2024-11-06T21:02:22.110" v="342" actId="20577"/>
          <ac:spMkLst>
            <pc:docMk/>
            <pc:sldMk cId="3648047976" sldId="787"/>
            <ac:spMk id="7" creationId="{06BA21B4-91DC-7BFF-FF66-4AE9C81DB9ED}"/>
          </ac:spMkLst>
        </pc:spChg>
        <pc:spChg chg="mod">
          <ac:chgData name="Guest User" userId="S::urn:spo:anon#b70126fa1dba6730d528f47e0835599964fb4869e869de243a941058fcf1e23c::" providerId="AD" clId="Web-{13A425B0-B0F7-E10B-A57C-610C09F4B0D2}" dt="2024-11-06T20:53:46.323" v="267" actId="1076"/>
          <ac:spMkLst>
            <pc:docMk/>
            <pc:sldMk cId="3648047976" sldId="787"/>
            <ac:spMk id="813" creationId="{111B4A49-B930-4A89-A1CD-6CA2B3D95AED}"/>
          </ac:spMkLst>
        </pc:spChg>
        <pc:spChg chg="mod">
          <ac:chgData name="Guest User" userId="S::urn:spo:anon#b70126fa1dba6730d528f47e0835599964fb4869e869de243a941058fcf1e23c::" providerId="AD" clId="Web-{13A425B0-B0F7-E10B-A57C-610C09F4B0D2}" dt="2024-11-06T20:57:48.973" v="312" actId="20577"/>
          <ac:spMkLst>
            <pc:docMk/>
            <pc:sldMk cId="3648047976" sldId="787"/>
            <ac:spMk id="814" creationId="{111B4A49-B930-4A89-A1CD-6CA2B3D95AED}"/>
          </ac:spMkLst>
        </pc:spChg>
        <pc:spChg chg="mod">
          <ac:chgData name="Guest User" userId="S::urn:spo:anon#b70126fa1dba6730d528f47e0835599964fb4869e869de243a941058fcf1e23c::" providerId="AD" clId="Web-{13A425B0-B0F7-E10B-A57C-610C09F4B0D2}" dt="2024-11-06T20:53:46.480" v="272" actId="1076"/>
          <ac:spMkLst>
            <pc:docMk/>
            <pc:sldMk cId="3648047976" sldId="787"/>
            <ac:spMk id="818" creationId="{111B4A49-B930-4A89-A1CD-6CA2B3D95AED}"/>
          </ac:spMkLst>
        </pc:spChg>
        <pc:spChg chg="mod">
          <ac:chgData name="Guest User" userId="S::urn:spo:anon#b70126fa1dba6730d528f47e0835599964fb4869e869de243a941058fcf1e23c::" providerId="AD" clId="Web-{13A425B0-B0F7-E10B-A57C-610C09F4B0D2}" dt="2024-11-06T20:57:52.145" v="314" actId="20577"/>
          <ac:spMkLst>
            <pc:docMk/>
            <pc:sldMk cId="3648047976" sldId="787"/>
            <ac:spMk id="819" creationId="{111B4A49-B930-4A89-A1CD-6CA2B3D95AED}"/>
          </ac:spMkLst>
        </pc:spChg>
        <pc:spChg chg="mod">
          <ac:chgData name="Guest User" userId="S::urn:spo:anon#b70126fa1dba6730d528f47e0835599964fb4869e869de243a941058fcf1e23c::" providerId="AD" clId="Web-{13A425B0-B0F7-E10B-A57C-610C09F4B0D2}" dt="2024-11-06T20:53:46.652" v="277" actId="1076"/>
          <ac:spMkLst>
            <pc:docMk/>
            <pc:sldMk cId="3648047976" sldId="787"/>
            <ac:spMk id="823" creationId="{111B4A49-B930-4A89-A1CD-6CA2B3D95AED}"/>
          </ac:spMkLst>
        </pc:spChg>
        <pc:spChg chg="mod">
          <ac:chgData name="Guest User" userId="S::urn:spo:anon#b70126fa1dba6730d528f47e0835599964fb4869e869de243a941058fcf1e23c::" providerId="AD" clId="Web-{13A425B0-B0F7-E10B-A57C-610C09F4B0D2}" dt="2024-11-06T20:57:54.645" v="315" actId="20577"/>
          <ac:spMkLst>
            <pc:docMk/>
            <pc:sldMk cId="3648047976" sldId="787"/>
            <ac:spMk id="824" creationId="{111B4A49-B930-4A89-A1CD-6CA2B3D95AED}"/>
          </ac:spMkLst>
        </pc:spChg>
        <pc:spChg chg="mod">
          <ac:chgData name="Guest User" userId="S::urn:spo:anon#b70126fa1dba6730d528f47e0835599964fb4869e869de243a941058fcf1e23c::" providerId="AD" clId="Web-{13A425B0-B0F7-E10B-A57C-610C09F4B0D2}" dt="2024-11-06T20:53:46.823" v="282" actId="1076"/>
          <ac:spMkLst>
            <pc:docMk/>
            <pc:sldMk cId="3648047976" sldId="787"/>
            <ac:spMk id="828" creationId="{111B4A49-B930-4A89-A1CD-6CA2B3D95AED}"/>
          </ac:spMkLst>
        </pc:spChg>
        <pc:spChg chg="mod">
          <ac:chgData name="Guest User" userId="S::urn:spo:anon#b70126fa1dba6730d528f47e0835599964fb4869e869de243a941058fcf1e23c::" providerId="AD" clId="Web-{13A425B0-B0F7-E10B-A57C-610C09F4B0D2}" dt="2024-11-06T20:57:57.817" v="318" actId="20577"/>
          <ac:spMkLst>
            <pc:docMk/>
            <pc:sldMk cId="3648047976" sldId="787"/>
            <ac:spMk id="829" creationId="{111B4A49-B930-4A89-A1CD-6CA2B3D95AED}"/>
          </ac:spMkLst>
        </pc:spChg>
        <pc:spChg chg="mod">
          <ac:chgData name="Guest User" userId="S::urn:spo:anon#b70126fa1dba6730d528f47e0835599964fb4869e869de243a941058fcf1e23c::" providerId="AD" clId="Web-{13A425B0-B0F7-E10B-A57C-610C09F4B0D2}" dt="2024-11-06T20:59:49.230" v="332" actId="20577"/>
          <ac:spMkLst>
            <pc:docMk/>
            <pc:sldMk cId="3648047976" sldId="787"/>
            <ac:spMk id="830" creationId="{111B4A49-B930-4A89-A1CD-6CA2B3D95AED}"/>
          </ac:spMkLst>
        </pc:spChg>
        <pc:picChg chg="add mod">
          <ac:chgData name="Guest User" userId="S::urn:spo:anon#b70126fa1dba6730d528f47e0835599964fb4869e869de243a941058fcf1e23c::" providerId="AD" clId="Web-{13A425B0-B0F7-E10B-A57C-610C09F4B0D2}" dt="2024-11-06T20:53:57.152" v="287" actId="1076"/>
          <ac:picMkLst>
            <pc:docMk/>
            <pc:sldMk cId="3648047976" sldId="787"/>
            <ac:picMk id="2" creationId="{58E84E85-AC5E-F8A0-C9DD-97CE12CEFD80}"/>
          </ac:picMkLst>
        </pc:picChg>
        <pc:picChg chg="mod">
          <ac:chgData name="Guest User" userId="S::urn:spo:anon#b70126fa1dba6730d528f47e0835599964fb4869e869de243a941058fcf1e23c::" providerId="AD" clId="Web-{13A425B0-B0F7-E10B-A57C-610C09F4B0D2}" dt="2024-11-06T20:53:51.339" v="285" actId="1076"/>
          <ac:picMkLst>
            <pc:docMk/>
            <pc:sldMk cId="3648047976" sldId="787"/>
            <ac:picMk id="794" creationId="{A8642F66-C0BB-4949-9A9C-024B120A5D52}"/>
          </ac:picMkLst>
        </pc:picChg>
        <pc:picChg chg="mod">
          <ac:chgData name="Guest User" userId="S::urn:spo:anon#b70126fa1dba6730d528f47e0835599964fb4869e869de243a941058fcf1e23c::" providerId="AD" clId="Web-{13A425B0-B0F7-E10B-A57C-610C09F4B0D2}" dt="2024-11-06T20:53:46.261" v="265" actId="1076"/>
          <ac:picMkLst>
            <pc:docMk/>
            <pc:sldMk cId="3648047976" sldId="787"/>
            <ac:picMk id="811" creationId="{A8642F66-C0BB-4949-9A9C-024B120A5D52}"/>
          </ac:picMkLst>
        </pc:picChg>
        <pc:picChg chg="mod">
          <ac:chgData name="Guest User" userId="S::urn:spo:anon#b70126fa1dba6730d528f47e0835599964fb4869e869de243a941058fcf1e23c::" providerId="AD" clId="Web-{13A425B0-B0F7-E10B-A57C-610C09F4B0D2}" dt="2024-11-06T20:53:46.292" v="266" actId="1076"/>
          <ac:picMkLst>
            <pc:docMk/>
            <pc:sldMk cId="3648047976" sldId="787"/>
            <ac:picMk id="812" creationId="{A8642F66-C0BB-4949-9A9C-024B120A5D52}"/>
          </ac:picMkLst>
        </pc:picChg>
        <pc:picChg chg="mod">
          <ac:chgData name="Guest User" userId="S::urn:spo:anon#b70126fa1dba6730d528f47e0835599964fb4869e869de243a941058fcf1e23c::" providerId="AD" clId="Web-{13A425B0-B0F7-E10B-A57C-610C09F4B0D2}" dt="2024-11-06T20:53:46.417" v="270" actId="1076"/>
          <ac:picMkLst>
            <pc:docMk/>
            <pc:sldMk cId="3648047976" sldId="787"/>
            <ac:picMk id="816" creationId="{A8642F66-C0BB-4949-9A9C-024B120A5D52}"/>
          </ac:picMkLst>
        </pc:picChg>
        <pc:picChg chg="mod">
          <ac:chgData name="Guest User" userId="S::urn:spo:anon#b70126fa1dba6730d528f47e0835599964fb4869e869de243a941058fcf1e23c::" providerId="AD" clId="Web-{13A425B0-B0F7-E10B-A57C-610C09F4B0D2}" dt="2024-11-06T20:53:46.448" v="271" actId="1076"/>
          <ac:picMkLst>
            <pc:docMk/>
            <pc:sldMk cId="3648047976" sldId="787"/>
            <ac:picMk id="817" creationId="{A8642F66-C0BB-4949-9A9C-024B120A5D52}"/>
          </ac:picMkLst>
        </pc:picChg>
        <pc:picChg chg="mod">
          <ac:chgData name="Guest User" userId="S::urn:spo:anon#b70126fa1dba6730d528f47e0835599964fb4869e869de243a941058fcf1e23c::" providerId="AD" clId="Web-{13A425B0-B0F7-E10B-A57C-610C09F4B0D2}" dt="2024-11-06T20:53:46.589" v="275" actId="1076"/>
          <ac:picMkLst>
            <pc:docMk/>
            <pc:sldMk cId="3648047976" sldId="787"/>
            <ac:picMk id="821" creationId="{A8642F66-C0BB-4949-9A9C-024B120A5D52}"/>
          </ac:picMkLst>
        </pc:picChg>
        <pc:picChg chg="mod">
          <ac:chgData name="Guest User" userId="S::urn:spo:anon#b70126fa1dba6730d528f47e0835599964fb4869e869de243a941058fcf1e23c::" providerId="AD" clId="Web-{13A425B0-B0F7-E10B-A57C-610C09F4B0D2}" dt="2024-11-06T20:53:46.620" v="276" actId="1076"/>
          <ac:picMkLst>
            <pc:docMk/>
            <pc:sldMk cId="3648047976" sldId="787"/>
            <ac:picMk id="822" creationId="{A8642F66-C0BB-4949-9A9C-024B120A5D52}"/>
          </ac:picMkLst>
        </pc:picChg>
        <pc:picChg chg="mod">
          <ac:chgData name="Guest User" userId="S::urn:spo:anon#b70126fa1dba6730d528f47e0835599964fb4869e869de243a941058fcf1e23c::" providerId="AD" clId="Web-{13A425B0-B0F7-E10B-A57C-610C09F4B0D2}" dt="2024-11-06T20:53:46.761" v="280" actId="1076"/>
          <ac:picMkLst>
            <pc:docMk/>
            <pc:sldMk cId="3648047976" sldId="787"/>
            <ac:picMk id="826" creationId="{A8642F66-C0BB-4949-9A9C-024B120A5D52}"/>
          </ac:picMkLst>
        </pc:picChg>
        <pc:picChg chg="mod">
          <ac:chgData name="Guest User" userId="S::urn:spo:anon#b70126fa1dba6730d528f47e0835599964fb4869e869de243a941058fcf1e23c::" providerId="AD" clId="Web-{13A425B0-B0F7-E10B-A57C-610C09F4B0D2}" dt="2024-11-06T20:53:46.792" v="281" actId="1076"/>
          <ac:picMkLst>
            <pc:docMk/>
            <pc:sldMk cId="3648047976" sldId="787"/>
            <ac:picMk id="827" creationId="{A8642F66-C0BB-4949-9A9C-024B120A5D52}"/>
          </ac:picMkLst>
        </pc:picChg>
      </pc:sldChg>
      <pc:sldChg chg="addSp modSp mod modShow">
        <pc:chgData name="Guest User" userId="S::urn:spo:anon#b70126fa1dba6730d528f47e0835599964fb4869e869de243a941058fcf1e23c::" providerId="AD" clId="Web-{13A425B0-B0F7-E10B-A57C-610C09F4B0D2}" dt="2024-11-06T21:05:14.538" v="359" actId="1076"/>
        <pc:sldMkLst>
          <pc:docMk/>
          <pc:sldMk cId="3648047976" sldId="834"/>
        </pc:sldMkLst>
        <pc:spChg chg="mod">
          <ac:chgData name="Guest User" userId="S::urn:spo:anon#b70126fa1dba6730d528f47e0835599964fb4869e869de243a941058fcf1e23c::" providerId="AD" clId="Web-{13A425B0-B0F7-E10B-A57C-610C09F4B0D2}" dt="2024-11-06T20:55:34.812" v="295" actId="20577"/>
          <ac:spMkLst>
            <pc:docMk/>
            <pc:sldMk cId="3648047976" sldId="834"/>
            <ac:spMk id="839" creationId="{111B4A49-B930-4A89-A1CD-6CA2B3D95AED}"/>
          </ac:spMkLst>
        </pc:spChg>
        <pc:spChg chg="mod">
          <ac:chgData name="Guest User" userId="S::urn:spo:anon#b70126fa1dba6730d528f47e0835599964fb4869e869de243a941058fcf1e23c::" providerId="AD" clId="Web-{13A425B0-B0F7-E10B-A57C-610C09F4B0D2}" dt="2024-11-06T20:55:42.656" v="296" actId="1076"/>
          <ac:spMkLst>
            <pc:docMk/>
            <pc:sldMk cId="3648047976" sldId="834"/>
            <ac:spMk id="844" creationId="{111B4A49-B930-4A89-A1CD-6CA2B3D95AED}"/>
          </ac:spMkLst>
        </pc:spChg>
        <pc:spChg chg="mod">
          <ac:chgData name="Guest User" userId="S::urn:spo:anon#b70126fa1dba6730d528f47e0835599964fb4869e869de243a941058fcf1e23c::" providerId="AD" clId="Web-{13A425B0-B0F7-E10B-A57C-610C09F4B0D2}" dt="2024-11-06T20:55:45.187" v="297" actId="1076"/>
          <ac:spMkLst>
            <pc:docMk/>
            <pc:sldMk cId="3648047976" sldId="834"/>
            <ac:spMk id="848" creationId="{111B4A49-B930-4A89-A1CD-6CA2B3D95AED}"/>
          </ac:spMkLst>
        </pc:spChg>
        <pc:spChg chg="mod">
          <ac:chgData name="Guest User" userId="S::urn:spo:anon#b70126fa1dba6730d528f47e0835599964fb4869e869de243a941058fcf1e23c::" providerId="AD" clId="Web-{13A425B0-B0F7-E10B-A57C-610C09F4B0D2}" dt="2024-11-06T20:59:20.056" v="330" actId="20577"/>
          <ac:spMkLst>
            <pc:docMk/>
            <pc:sldMk cId="3648047976" sldId="834"/>
            <ac:spMk id="849" creationId="{111B4A49-B930-4A89-A1CD-6CA2B3D95AED}"/>
          </ac:spMkLst>
        </pc:spChg>
        <pc:spChg chg="mod">
          <ac:chgData name="Guest User" userId="S::urn:spo:anon#b70126fa1dba6730d528f47e0835599964fb4869e869de243a941058fcf1e23c::" providerId="AD" clId="Web-{13A425B0-B0F7-E10B-A57C-610C09F4B0D2}" dt="2024-11-06T21:05:14.538" v="359" actId="1076"/>
          <ac:spMkLst>
            <pc:docMk/>
            <pc:sldMk cId="3648047976" sldId="834"/>
            <ac:spMk id="851" creationId="{111B4A49-B930-4A89-A1CD-6CA2B3D95AED}"/>
          </ac:spMkLst>
        </pc:spChg>
      </pc:sldChg>
    </pc:docChg>
  </pc:docChgLst>
  <pc:docChgLst>
    <pc:chgData name="Gastgebruiker" userId="S::urn:spo:anon#63c87e98d8ea6c35073450e222dd5560558c35b6a82d4866b4f6e1f74b932c46::" providerId="AD" clId="Web-{9C504AA7-4984-8B56-6911-CF426D543735}"/>
    <pc:docChg chg="addSld modSld sldOrd modSection">
      <pc:chgData name="Gastgebruiker" userId="S::urn:spo:anon#63c87e98d8ea6c35073450e222dd5560558c35b6a82d4866b4f6e1f74b932c46::" providerId="AD" clId="Web-{9C504AA7-4984-8B56-6911-CF426D543735}" dt="2024-11-14T12:19:35.390" v="331" actId="14100"/>
      <pc:docMkLst>
        <pc:docMk/>
      </pc:docMkLst>
      <pc:sldChg chg="addSp delSp">
        <pc:chgData name="Gastgebruiker" userId="S::urn:spo:anon#63c87e98d8ea6c35073450e222dd5560558c35b6a82d4866b4f6e1f74b932c46::" providerId="AD" clId="Web-{9C504AA7-4984-8B56-6911-CF426D543735}" dt="2024-11-14T11:58:21.937" v="271"/>
        <pc:sldMkLst>
          <pc:docMk/>
          <pc:sldMk cId="3648047976" sldId="470"/>
        </pc:sldMkLst>
        <pc:spChg chg="add del">
          <ac:chgData name="Gastgebruiker" userId="S::urn:spo:anon#63c87e98d8ea6c35073450e222dd5560558c35b6a82d4866b4f6e1f74b932c46::" providerId="AD" clId="Web-{9C504AA7-4984-8B56-6911-CF426D543735}" dt="2024-11-14T11:58:21.937" v="271"/>
          <ac:spMkLst>
            <pc:docMk/>
            <pc:sldMk cId="3648047976" sldId="470"/>
            <ac:spMk id="499" creationId="{111B4A49-B930-4A89-A1CD-6CA2B3D95AED}"/>
          </ac:spMkLst>
        </pc:spChg>
      </pc:sldChg>
      <pc:sldChg chg="modSp">
        <pc:chgData name="Gastgebruiker" userId="S::urn:spo:anon#63c87e98d8ea6c35073450e222dd5560558c35b6a82d4866b4f6e1f74b932c46::" providerId="AD" clId="Web-{9C504AA7-4984-8B56-6911-CF426D543735}" dt="2024-11-14T12:16:00.179" v="302" actId="20577"/>
        <pc:sldMkLst>
          <pc:docMk/>
          <pc:sldMk cId="300456038" sldId="921"/>
        </pc:sldMkLst>
        <pc:spChg chg="mod">
          <ac:chgData name="Gastgebruiker" userId="S::urn:spo:anon#63c87e98d8ea6c35073450e222dd5560558c35b6a82d4866b4f6e1f74b932c46::" providerId="AD" clId="Web-{9C504AA7-4984-8B56-6911-CF426D543735}" dt="2024-11-14T11:58:16.858" v="270" actId="14100"/>
          <ac:spMkLst>
            <pc:docMk/>
            <pc:sldMk cId="300456038" sldId="921"/>
            <ac:spMk id="27" creationId="{98B216C4-44B7-DEB0-0FC4-36BC0104B9AE}"/>
          </ac:spMkLst>
        </pc:spChg>
        <pc:spChg chg="mod">
          <ac:chgData name="Gastgebruiker" userId="S::urn:spo:anon#63c87e98d8ea6c35073450e222dd5560558c35b6a82d4866b4f6e1f74b932c46::" providerId="AD" clId="Web-{9C504AA7-4984-8B56-6911-CF426D543735}" dt="2024-11-14T11:58:10.014" v="269" actId="14100"/>
          <ac:spMkLst>
            <pc:docMk/>
            <pc:sldMk cId="300456038" sldId="921"/>
            <ac:spMk id="28" creationId="{FCCE1E61-CCF5-691C-6825-D587F0998C6D}"/>
          </ac:spMkLst>
        </pc:spChg>
        <pc:spChg chg="mod">
          <ac:chgData name="Gastgebruiker" userId="S::urn:spo:anon#63c87e98d8ea6c35073450e222dd5560558c35b6a82d4866b4f6e1f74b932c46::" providerId="AD" clId="Web-{9C504AA7-4984-8B56-6911-CF426D543735}" dt="2024-11-14T12:16:00.179" v="302" actId="20577"/>
          <ac:spMkLst>
            <pc:docMk/>
            <pc:sldMk cId="300456038" sldId="921"/>
            <ac:spMk id="121" creationId="{C1E8B466-CA08-E5DD-82A0-D98D18A3CCC0}"/>
          </ac:spMkLst>
        </pc:spChg>
        <pc:spChg chg="mod">
          <ac:chgData name="Gastgebruiker" userId="S::urn:spo:anon#63c87e98d8ea6c35073450e222dd5560558c35b6a82d4866b4f6e1f74b932c46::" providerId="AD" clId="Web-{9C504AA7-4984-8B56-6911-CF426D543735}" dt="2024-11-14T12:15:14.880" v="295" actId="20577"/>
          <ac:spMkLst>
            <pc:docMk/>
            <pc:sldMk cId="300456038" sldId="921"/>
            <ac:spMk id="127" creationId="{2B13029D-35ED-4850-5AA4-6B74F5846DC7}"/>
          </ac:spMkLst>
        </pc:spChg>
      </pc:sldChg>
      <pc:sldChg chg="addSp delSp modSp">
        <pc:chgData name="Gastgebruiker" userId="S::urn:spo:anon#63c87e98d8ea6c35073450e222dd5560558c35b6a82d4866b4f6e1f74b932c46::" providerId="AD" clId="Web-{9C504AA7-4984-8B56-6911-CF426D543735}" dt="2024-11-14T12:19:35.390" v="331" actId="14100"/>
        <pc:sldMkLst>
          <pc:docMk/>
          <pc:sldMk cId="91211635" sldId="935"/>
        </pc:sldMkLst>
        <pc:spChg chg="mod">
          <ac:chgData name="Gastgebruiker" userId="S::urn:spo:anon#63c87e98d8ea6c35073450e222dd5560558c35b6a82d4866b4f6e1f74b932c46::" providerId="AD" clId="Web-{9C504AA7-4984-8B56-6911-CF426D543735}" dt="2024-11-14T12:18:59.967" v="327" actId="20577"/>
          <ac:spMkLst>
            <pc:docMk/>
            <pc:sldMk cId="91211635" sldId="935"/>
            <ac:spMk id="17" creationId="{F1C54C32-AC7C-A9AD-40AD-98678C1676E0}"/>
          </ac:spMkLst>
        </pc:spChg>
        <pc:spChg chg="mod">
          <ac:chgData name="Gastgebruiker" userId="S::urn:spo:anon#63c87e98d8ea6c35073450e222dd5560558c35b6a82d4866b4f6e1f74b932c46::" providerId="AD" clId="Web-{9C504AA7-4984-8B56-6911-CF426D543735}" dt="2024-11-14T12:17:31.823" v="304" actId="20577"/>
          <ac:spMkLst>
            <pc:docMk/>
            <pc:sldMk cId="91211635" sldId="935"/>
            <ac:spMk id="35" creationId="{0F7E9C2F-D09A-16B6-B0BB-FFC2212101D6}"/>
          </ac:spMkLst>
        </pc:spChg>
        <pc:spChg chg="mod">
          <ac:chgData name="Gastgebruiker" userId="S::urn:spo:anon#63c87e98d8ea6c35073450e222dd5560558c35b6a82d4866b4f6e1f74b932c46::" providerId="AD" clId="Web-{9C504AA7-4984-8B56-6911-CF426D543735}" dt="2024-11-14T12:19:31.968" v="330" actId="14100"/>
          <ac:spMkLst>
            <pc:docMk/>
            <pc:sldMk cId="91211635" sldId="935"/>
            <ac:spMk id="582" creationId="{49E6C9DF-21DF-339A-0123-BF73485E4990}"/>
          </ac:spMkLst>
        </pc:spChg>
        <pc:spChg chg="mod">
          <ac:chgData name="Gastgebruiker" userId="S::urn:spo:anon#63c87e98d8ea6c35073450e222dd5560558c35b6a82d4866b4f6e1f74b932c46::" providerId="AD" clId="Web-{9C504AA7-4984-8B56-6911-CF426D543735}" dt="2024-11-14T12:19:35.390" v="331" actId="14100"/>
          <ac:spMkLst>
            <pc:docMk/>
            <pc:sldMk cId="91211635" sldId="935"/>
            <ac:spMk id="588" creationId="{3D51A8C9-E497-2330-4FED-1E3FA2B3975E}"/>
          </ac:spMkLst>
        </pc:spChg>
        <pc:spChg chg="mod">
          <ac:chgData name="Gastgebruiker" userId="S::urn:spo:anon#63c87e98d8ea6c35073450e222dd5560558c35b6a82d4866b4f6e1f74b932c46::" providerId="AD" clId="Web-{9C504AA7-4984-8B56-6911-CF426D543735}" dt="2024-11-14T12:17:42.589" v="305" actId="14100"/>
          <ac:spMkLst>
            <pc:docMk/>
            <pc:sldMk cId="91211635" sldId="935"/>
            <ac:spMk id="598" creationId="{601A9268-C9CC-7888-2763-5182C22604DB}"/>
          </ac:spMkLst>
        </pc:spChg>
        <pc:spChg chg="mod">
          <ac:chgData name="Gastgebruiker" userId="S::urn:spo:anon#63c87e98d8ea6c35073450e222dd5560558c35b6a82d4866b4f6e1f74b932c46::" providerId="AD" clId="Web-{9C504AA7-4984-8B56-6911-CF426D543735}" dt="2024-11-14T12:17:46.948" v="306" actId="14100"/>
          <ac:spMkLst>
            <pc:docMk/>
            <pc:sldMk cId="91211635" sldId="935"/>
            <ac:spMk id="604" creationId="{87B2B20A-372D-C1B0-4625-25BEC608D635}"/>
          </ac:spMkLst>
        </pc:spChg>
        <pc:spChg chg="mod">
          <ac:chgData name="Gastgebruiker" userId="S::urn:spo:anon#63c87e98d8ea6c35073450e222dd5560558c35b6a82d4866b4f6e1f74b932c46::" providerId="AD" clId="Web-{9C504AA7-4984-8B56-6911-CF426D543735}" dt="2024-11-14T12:17:59.402" v="307" actId="14100"/>
          <ac:spMkLst>
            <pc:docMk/>
            <pc:sldMk cId="91211635" sldId="935"/>
            <ac:spMk id="614" creationId="{EF2C916F-AF3C-7D10-125C-77F15A8AD1F6}"/>
          </ac:spMkLst>
        </pc:spChg>
        <pc:spChg chg="mod">
          <ac:chgData name="Gastgebruiker" userId="S::urn:spo:anon#63c87e98d8ea6c35073450e222dd5560558c35b6a82d4866b4f6e1f74b932c46::" providerId="AD" clId="Web-{9C504AA7-4984-8B56-6911-CF426D543735}" dt="2024-11-14T12:18:02.574" v="308" actId="14100"/>
          <ac:spMkLst>
            <pc:docMk/>
            <pc:sldMk cId="91211635" sldId="935"/>
            <ac:spMk id="620" creationId="{F5410B15-894E-56E3-FA98-886311F45146}"/>
          </ac:spMkLst>
        </pc:spChg>
        <pc:grpChg chg="mod">
          <ac:chgData name="Gastgebruiker" userId="S::urn:spo:anon#63c87e98d8ea6c35073450e222dd5560558c35b6a82d4866b4f6e1f74b932c46::" providerId="AD" clId="Web-{9C504AA7-4984-8B56-6911-CF426D543735}" dt="2024-11-14T12:19:23.936" v="329" actId="1076"/>
          <ac:grpSpMkLst>
            <pc:docMk/>
            <pc:sldMk cId="91211635" sldId="935"/>
            <ac:grpSpMk id="6" creationId="{D981FEF6-9BD9-052E-8684-7F09FA18F3A4}"/>
          </ac:grpSpMkLst>
        </pc:grpChg>
        <pc:grpChg chg="add mod">
          <ac:chgData name="Gastgebruiker" userId="S::urn:spo:anon#63c87e98d8ea6c35073450e222dd5560558c35b6a82d4866b4f6e1f74b932c46::" providerId="AD" clId="Web-{9C504AA7-4984-8B56-6911-CF426D543735}" dt="2024-11-14T12:18:52.029" v="312" actId="1076"/>
          <ac:grpSpMkLst>
            <pc:docMk/>
            <pc:sldMk cId="91211635" sldId="935"/>
            <ac:grpSpMk id="7" creationId="{3EE2FFB0-F245-C1F8-4B97-33D9CB7D920E}"/>
          </ac:grpSpMkLst>
        </pc:grpChg>
        <pc:grpChg chg="del mod">
          <ac:chgData name="Gastgebruiker" userId="S::urn:spo:anon#63c87e98d8ea6c35073450e222dd5560558c35b6a82d4866b4f6e1f74b932c46::" providerId="AD" clId="Web-{9C504AA7-4984-8B56-6911-CF426D543735}" dt="2024-11-14T12:18:46.247" v="310"/>
          <ac:grpSpMkLst>
            <pc:docMk/>
            <pc:sldMk cId="91211635" sldId="935"/>
            <ac:grpSpMk id="14" creationId="{46DC845D-D3CA-41CA-B613-4AFF879A1BF2}"/>
          </ac:grpSpMkLst>
        </pc:grpChg>
      </pc:sldChg>
      <pc:sldChg chg="addSp modSp new ord">
        <pc:chgData name="Gastgebruiker" userId="S::urn:spo:anon#63c87e98d8ea6c35073450e222dd5560558c35b6a82d4866b4f6e1f74b932c46::" providerId="AD" clId="Web-{9C504AA7-4984-8B56-6911-CF426D543735}" dt="2024-11-14T11:55:59.369" v="265"/>
        <pc:sldMkLst>
          <pc:docMk/>
          <pc:sldMk cId="844160171" sldId="937"/>
        </pc:sldMkLst>
        <pc:spChg chg="add mod">
          <ac:chgData name="Gastgebruiker" userId="S::urn:spo:anon#63c87e98d8ea6c35073450e222dd5560558c35b6a82d4866b4f6e1f74b932c46::" providerId="AD" clId="Web-{9C504AA7-4984-8B56-6911-CF426D543735}" dt="2024-11-14T11:37:04.374" v="45" actId="20577"/>
          <ac:spMkLst>
            <pc:docMk/>
            <pc:sldMk cId="844160171" sldId="937"/>
            <ac:spMk id="3" creationId="{F2AA60E4-F5E9-5EA4-AD1A-555F8D4E246D}"/>
          </ac:spMkLst>
        </pc:spChg>
        <pc:spChg chg="add mod">
          <ac:chgData name="Gastgebruiker" userId="S::urn:spo:anon#63c87e98d8ea6c35073450e222dd5560558c35b6a82d4866b4f6e1f74b932c46::" providerId="AD" clId="Web-{9C504AA7-4984-8B56-6911-CF426D543735}" dt="2024-11-14T11:37:58.188" v="54" actId="20577"/>
          <ac:spMkLst>
            <pc:docMk/>
            <pc:sldMk cId="844160171" sldId="937"/>
            <ac:spMk id="7" creationId="{11433552-D087-2060-9008-310AF8A8ADD6}"/>
          </ac:spMkLst>
        </pc:spChg>
        <pc:spChg chg="add mod">
          <ac:chgData name="Gastgebruiker" userId="S::urn:spo:anon#63c87e98d8ea6c35073450e222dd5560558c35b6a82d4866b4f6e1f74b932c46::" providerId="AD" clId="Web-{9C504AA7-4984-8B56-6911-CF426D543735}" dt="2024-11-14T11:38:10.798" v="66" actId="20577"/>
          <ac:spMkLst>
            <pc:docMk/>
            <pc:sldMk cId="844160171" sldId="937"/>
            <ac:spMk id="11" creationId="{B0F21533-C24D-872B-6B4C-67B36E79ED8D}"/>
          </ac:spMkLst>
        </pc:spChg>
        <pc:spChg chg="add mod">
          <ac:chgData name="Gastgebruiker" userId="S::urn:spo:anon#63c87e98d8ea6c35073450e222dd5560558c35b6a82d4866b4f6e1f74b932c46::" providerId="AD" clId="Web-{9C504AA7-4984-8B56-6911-CF426D543735}" dt="2024-11-14T11:38:07.954" v="64" actId="20577"/>
          <ac:spMkLst>
            <pc:docMk/>
            <pc:sldMk cId="844160171" sldId="937"/>
            <ac:spMk id="15" creationId="{9A2F7F7C-299E-B22F-9606-385009613A07}"/>
          </ac:spMkLst>
        </pc:spChg>
        <pc:spChg chg="add mod">
          <ac:chgData name="Gastgebruiker" userId="S::urn:spo:anon#63c87e98d8ea6c35073450e222dd5560558c35b6a82d4866b4f6e1f74b932c46::" providerId="AD" clId="Web-{9C504AA7-4984-8B56-6911-CF426D543735}" dt="2024-11-14T11:47:23.053" v="229" actId="20577"/>
          <ac:spMkLst>
            <pc:docMk/>
            <pc:sldMk cId="844160171" sldId="937"/>
            <ac:spMk id="17" creationId="{457E322A-1243-9D84-F86D-9CAB5E29B350}"/>
          </ac:spMkLst>
        </pc:spChg>
        <pc:spChg chg="add mod">
          <ac:chgData name="Gastgebruiker" userId="S::urn:spo:anon#63c87e98d8ea6c35073450e222dd5560558c35b6a82d4866b4f6e1f74b932c46::" providerId="AD" clId="Web-{9C504AA7-4984-8B56-6911-CF426D543735}" dt="2024-11-14T11:43:37.826" v="164" actId="20577"/>
          <ac:spMkLst>
            <pc:docMk/>
            <pc:sldMk cId="844160171" sldId="937"/>
            <ac:spMk id="19" creationId="{25C9E346-920C-045B-9D1E-AAE135E2A503}"/>
          </ac:spMkLst>
        </pc:spChg>
        <pc:spChg chg="add mod">
          <ac:chgData name="Gastgebruiker" userId="S::urn:spo:anon#63c87e98d8ea6c35073450e222dd5560558c35b6a82d4866b4f6e1f74b932c46::" providerId="AD" clId="Web-{9C504AA7-4984-8B56-6911-CF426D543735}" dt="2024-11-14T11:43:27.747" v="159" actId="20577"/>
          <ac:spMkLst>
            <pc:docMk/>
            <pc:sldMk cId="844160171" sldId="937"/>
            <ac:spMk id="21" creationId="{4402F810-A6D1-3408-1277-2456F673449E}"/>
          </ac:spMkLst>
        </pc:spChg>
        <pc:picChg chg="add">
          <ac:chgData name="Gastgebruiker" userId="S::urn:spo:anon#63c87e98d8ea6c35073450e222dd5560558c35b6a82d4866b4f6e1f74b932c46::" providerId="AD" clId="Web-{9C504AA7-4984-8B56-6911-CF426D543735}" dt="2024-11-14T11:36:51.811" v="32"/>
          <ac:picMkLst>
            <pc:docMk/>
            <pc:sldMk cId="844160171" sldId="937"/>
            <ac:picMk id="5" creationId="{6584ABD4-FCA4-227D-017A-DEC007FF7E44}"/>
          </ac:picMkLst>
        </pc:picChg>
        <pc:picChg chg="add">
          <ac:chgData name="Gastgebruiker" userId="S::urn:spo:anon#63c87e98d8ea6c35073450e222dd5560558c35b6a82d4866b4f6e1f74b932c46::" providerId="AD" clId="Web-{9C504AA7-4984-8B56-6911-CF426D543735}" dt="2024-11-14T11:37:31.625" v="47"/>
          <ac:picMkLst>
            <pc:docMk/>
            <pc:sldMk cId="844160171" sldId="937"/>
            <ac:picMk id="9" creationId="{193B8298-5DB1-0482-3CB8-A78CD5F00381}"/>
          </ac:picMkLst>
        </pc:picChg>
        <pc:picChg chg="add">
          <ac:chgData name="Gastgebruiker" userId="S::urn:spo:anon#63c87e98d8ea6c35073450e222dd5560558c35b6a82d4866b4f6e1f74b932c46::" providerId="AD" clId="Web-{9C504AA7-4984-8B56-6911-CF426D543735}" dt="2024-11-14T11:37:31.656" v="49"/>
          <ac:picMkLst>
            <pc:docMk/>
            <pc:sldMk cId="844160171" sldId="937"/>
            <ac:picMk id="13" creationId="{DF62A559-0325-BBA1-FED5-29264CC434E7}"/>
          </ac:picMkLst>
        </pc:picChg>
        <pc:picChg chg="add mod">
          <ac:chgData name="Gastgebruiker" userId="S::urn:spo:anon#63c87e98d8ea6c35073450e222dd5560558c35b6a82d4866b4f6e1f74b932c46::" providerId="AD" clId="Web-{9C504AA7-4984-8B56-6911-CF426D543735}" dt="2024-11-14T11:55:59.369" v="265"/>
          <ac:picMkLst>
            <pc:docMk/>
            <pc:sldMk cId="844160171" sldId="937"/>
            <ac:picMk id="23" creationId="{097364DE-AEAB-E843-32EB-473DE32607FC}"/>
          </ac:picMkLst>
        </pc:picChg>
        <pc:picChg chg="add mod">
          <ac:chgData name="Gastgebruiker" userId="S::urn:spo:anon#63c87e98d8ea6c35073450e222dd5560558c35b6a82d4866b4f6e1f74b932c46::" providerId="AD" clId="Web-{9C504AA7-4984-8B56-6911-CF426D543735}" dt="2024-11-14T11:52:03.844" v="243"/>
          <ac:picMkLst>
            <pc:docMk/>
            <pc:sldMk cId="844160171" sldId="937"/>
            <ac:picMk id="25" creationId="{748C43DD-F9BB-7527-B329-93AE2B54FE27}"/>
          </ac:picMkLst>
        </pc:picChg>
        <pc:picChg chg="add mod">
          <ac:chgData name="Gastgebruiker" userId="S::urn:spo:anon#63c87e98d8ea6c35073450e222dd5560558c35b6a82d4866b4f6e1f74b932c46::" providerId="AD" clId="Web-{9C504AA7-4984-8B56-6911-CF426D543735}" dt="2024-11-14T11:55:59.369" v="264"/>
          <ac:picMkLst>
            <pc:docMk/>
            <pc:sldMk cId="844160171" sldId="937"/>
            <ac:picMk id="27" creationId="{897D803D-0BD9-7472-F812-8A57AD1E36A9}"/>
          </ac:picMkLst>
        </pc:picChg>
        <pc:picChg chg="add mod">
          <ac:chgData name="Gastgebruiker" userId="S::urn:spo:anon#63c87e98d8ea6c35073450e222dd5560558c35b6a82d4866b4f6e1f74b932c46::" providerId="AD" clId="Web-{9C504AA7-4984-8B56-6911-CF426D543735}" dt="2024-11-14T11:53:04.565" v="245"/>
          <ac:picMkLst>
            <pc:docMk/>
            <pc:sldMk cId="844160171" sldId="937"/>
            <ac:picMk id="29" creationId="{615F1766-33E6-7544-3D69-7E93B249784C}"/>
          </ac:picMkLst>
        </pc:picChg>
        <pc:picChg chg="add mod">
          <ac:chgData name="Gastgebruiker" userId="S::urn:spo:anon#63c87e98d8ea6c35073450e222dd5560558c35b6a82d4866b4f6e1f74b932c46::" providerId="AD" clId="Web-{9C504AA7-4984-8B56-6911-CF426D543735}" dt="2024-11-14T11:55:59.369" v="263"/>
          <ac:picMkLst>
            <pc:docMk/>
            <pc:sldMk cId="844160171" sldId="937"/>
            <ac:picMk id="31" creationId="{2CF5FB2B-6934-94DA-FF57-39796383FC4F}"/>
          </ac:picMkLst>
        </pc:picChg>
        <pc:picChg chg="add mod">
          <ac:chgData name="Gastgebruiker" userId="S::urn:spo:anon#63c87e98d8ea6c35073450e222dd5560558c35b6a82d4866b4f6e1f74b932c46::" providerId="AD" clId="Web-{9C504AA7-4984-8B56-6911-CF426D543735}" dt="2024-11-14T11:55:02.101" v="247"/>
          <ac:picMkLst>
            <pc:docMk/>
            <pc:sldMk cId="844160171" sldId="937"/>
            <ac:picMk id="33" creationId="{4900E0F7-34DB-7A33-D9D9-81E97A9F75B8}"/>
          </ac:picMkLst>
        </pc:picChg>
      </pc:sldChg>
    </pc:docChg>
  </pc:docChgLst>
  <pc:docChgLst>
    <pc:chgData name="Guest User" userId="S::urn:spo:anon#b70126fa1dba6730d528f47e0835599964fb4869e869de243a941058fcf1e23c::" providerId="AD" clId="Web-{A7486F92-5426-88F3-2E89-4ADEF549D82F}"/>
    <pc:docChg chg="modSld">
      <pc:chgData name="Guest User" userId="S::urn:spo:anon#b70126fa1dba6730d528f47e0835599964fb4869e869de243a941058fcf1e23c::" providerId="AD" clId="Web-{A7486F92-5426-88F3-2E89-4ADEF549D82F}" dt="2024-11-10T19:34:19.463" v="131" actId="1076"/>
      <pc:docMkLst>
        <pc:docMk/>
      </pc:docMkLst>
      <pc:sldChg chg="addSp delSp modSp">
        <pc:chgData name="Guest User" userId="S::urn:spo:anon#b70126fa1dba6730d528f47e0835599964fb4869e869de243a941058fcf1e23c::" providerId="AD" clId="Web-{A7486F92-5426-88F3-2E89-4ADEF549D82F}" dt="2024-11-10T19:34:19.463" v="131" actId="1076"/>
        <pc:sldMkLst>
          <pc:docMk/>
          <pc:sldMk cId="3262857342" sldId="918"/>
        </pc:sldMkLst>
      </pc:sldChg>
    </pc:docChg>
  </pc:docChgLst>
  <pc:docChgLst>
    <pc:chgData name="Gastgebruiker" userId="S::urn:spo:anon#63c87e98d8ea6c35073450e222dd5560558c35b6a82d4866b4f6e1f74b932c46::" providerId="AD" clId="Web-{C3519409-96E7-CADD-245A-D3DE22084A9C}"/>
    <pc:docChg chg="modSld">
      <pc:chgData name="Gastgebruiker" userId="S::urn:spo:anon#63c87e98d8ea6c35073450e222dd5560558c35b6a82d4866b4f6e1f74b932c46::" providerId="AD" clId="Web-{C3519409-96E7-CADD-245A-D3DE22084A9C}" dt="2024-11-09T14:41:26.975" v="3" actId="20577"/>
      <pc:docMkLst>
        <pc:docMk/>
      </pc:docMkLst>
      <pc:sldChg chg="modSp">
        <pc:chgData name="Gastgebruiker" userId="S::urn:spo:anon#63c87e98d8ea6c35073450e222dd5560558c35b6a82d4866b4f6e1f74b932c46::" providerId="AD" clId="Web-{C3519409-96E7-CADD-245A-D3DE22084A9C}" dt="2024-11-09T14:41:26.975" v="3" actId="20577"/>
        <pc:sldMkLst>
          <pc:docMk/>
          <pc:sldMk cId="300456038" sldId="921"/>
        </pc:sldMkLst>
      </pc:sldChg>
    </pc:docChg>
  </pc:docChgLst>
  <pc:docChgLst>
    <pc:chgData name="Erik Coopman" userId="d37aea36-054d-44ed-b3ce-321448409ca8" providerId="ADAL" clId="{380CE243-AB8C-4459-8ED8-1FD106E1F8A0}"/>
    <pc:docChg chg="undo custSel addSld modSld sldOrd modSection">
      <pc:chgData name="Erik Coopman" userId="d37aea36-054d-44ed-b3ce-321448409ca8" providerId="ADAL" clId="{380CE243-AB8C-4459-8ED8-1FD106E1F8A0}" dt="2024-11-24T11:55:17.699" v="1666" actId="14100"/>
      <pc:docMkLst>
        <pc:docMk/>
      </pc:docMkLst>
      <pc:sldChg chg="modSp mod">
        <pc:chgData name="Erik Coopman" userId="d37aea36-054d-44ed-b3ce-321448409ca8" providerId="ADAL" clId="{380CE243-AB8C-4459-8ED8-1FD106E1F8A0}" dt="2024-11-24T11:12:25.951" v="141" actId="27636"/>
        <pc:sldMkLst>
          <pc:docMk/>
          <pc:sldMk cId="1164386619" sldId="258"/>
        </pc:sldMkLst>
        <pc:spChg chg="mod">
          <ac:chgData name="Erik Coopman" userId="d37aea36-054d-44ed-b3ce-321448409ca8" providerId="ADAL" clId="{380CE243-AB8C-4459-8ED8-1FD106E1F8A0}" dt="2024-11-24T11:12:25.951" v="141" actId="27636"/>
          <ac:spMkLst>
            <pc:docMk/>
            <pc:sldMk cId="1164386619" sldId="258"/>
            <ac:spMk id="12" creationId="{F6211A15-F4A9-01B4-E0A4-6BEBFBC52920}"/>
          </ac:spMkLst>
        </pc:spChg>
      </pc:sldChg>
      <pc:sldChg chg="mod ord modShow">
        <pc:chgData name="Erik Coopman" userId="d37aea36-054d-44ed-b3ce-321448409ca8" providerId="ADAL" clId="{380CE243-AB8C-4459-8ED8-1FD106E1F8A0}" dt="2024-11-19T11:37:54.563" v="130"/>
        <pc:sldMkLst>
          <pc:docMk/>
          <pc:sldMk cId="3648047976" sldId="787"/>
        </pc:sldMkLst>
      </pc:sldChg>
      <pc:sldChg chg="delSp modSp mod">
        <pc:chgData name="Erik Coopman" userId="d37aea36-054d-44ed-b3ce-321448409ca8" providerId="ADAL" clId="{380CE243-AB8C-4459-8ED8-1FD106E1F8A0}" dt="2024-11-24T11:11:38.216" v="139" actId="1076"/>
        <pc:sldMkLst>
          <pc:docMk/>
          <pc:sldMk cId="942873640" sldId="919"/>
        </pc:sldMkLst>
        <pc:spChg chg="mod">
          <ac:chgData name="Erik Coopman" userId="d37aea36-054d-44ed-b3ce-321448409ca8" providerId="ADAL" clId="{380CE243-AB8C-4459-8ED8-1FD106E1F8A0}" dt="2024-11-24T11:11:19.787" v="135" actId="122"/>
          <ac:spMkLst>
            <pc:docMk/>
            <pc:sldMk cId="942873640" sldId="919"/>
            <ac:spMk id="125" creationId="{2FB2038E-20B9-3C87-EC67-5F672BA280CE}"/>
          </ac:spMkLst>
        </pc:spChg>
        <pc:spChg chg="mod">
          <ac:chgData name="Erik Coopman" userId="d37aea36-054d-44ed-b3ce-321448409ca8" providerId="ADAL" clId="{380CE243-AB8C-4459-8ED8-1FD106E1F8A0}" dt="2024-11-24T11:11:38.216" v="139" actId="1076"/>
          <ac:spMkLst>
            <pc:docMk/>
            <pc:sldMk cId="942873640" sldId="919"/>
            <ac:spMk id="126" creationId="{2E08B177-CBCE-4F29-3047-8B9D64809EDA}"/>
          </ac:spMkLst>
        </pc:spChg>
        <pc:spChg chg="mod">
          <ac:chgData name="Erik Coopman" userId="d37aea36-054d-44ed-b3ce-321448409ca8" providerId="ADAL" clId="{380CE243-AB8C-4459-8ED8-1FD106E1F8A0}" dt="2024-11-24T11:11:22.106" v="136" actId="122"/>
          <ac:spMkLst>
            <pc:docMk/>
            <pc:sldMk cId="942873640" sldId="919"/>
            <ac:spMk id="127" creationId="{E018F92E-165B-CED2-9543-F077ABC65554}"/>
          </ac:spMkLst>
        </pc:spChg>
        <pc:spChg chg="mod">
          <ac:chgData name="Erik Coopman" userId="d37aea36-054d-44ed-b3ce-321448409ca8" providerId="ADAL" clId="{380CE243-AB8C-4459-8ED8-1FD106E1F8A0}" dt="2024-11-24T11:11:27.431" v="137" actId="122"/>
          <ac:spMkLst>
            <pc:docMk/>
            <pc:sldMk cId="942873640" sldId="919"/>
            <ac:spMk id="128" creationId="{F3FDE63D-7FFE-4E39-0709-64FFC334C08B}"/>
          </ac:spMkLst>
        </pc:spChg>
        <pc:spChg chg="del">
          <ac:chgData name="Erik Coopman" userId="d37aea36-054d-44ed-b3ce-321448409ca8" providerId="ADAL" clId="{380CE243-AB8C-4459-8ED8-1FD106E1F8A0}" dt="2024-11-24T11:10:46.850" v="131" actId="478"/>
          <ac:spMkLst>
            <pc:docMk/>
            <pc:sldMk cId="942873640" sldId="919"/>
            <ac:spMk id="129" creationId="{C875504C-FB75-F745-9322-1FAD4C5B4CF1}"/>
          </ac:spMkLst>
        </pc:spChg>
        <pc:spChg chg="del">
          <ac:chgData name="Erik Coopman" userId="d37aea36-054d-44ed-b3ce-321448409ca8" providerId="ADAL" clId="{380CE243-AB8C-4459-8ED8-1FD106E1F8A0}" dt="2024-11-24T11:11:05.111" v="133" actId="478"/>
          <ac:spMkLst>
            <pc:docMk/>
            <pc:sldMk cId="942873640" sldId="919"/>
            <ac:spMk id="130" creationId="{46AE264C-CBFB-10B9-F2C5-4B7D7EAA5072}"/>
          </ac:spMkLst>
        </pc:spChg>
        <pc:spChg chg="del">
          <ac:chgData name="Erik Coopman" userId="d37aea36-054d-44ed-b3ce-321448409ca8" providerId="ADAL" clId="{380CE243-AB8C-4459-8ED8-1FD106E1F8A0}" dt="2024-11-24T11:10:58.956" v="132" actId="478"/>
          <ac:spMkLst>
            <pc:docMk/>
            <pc:sldMk cId="942873640" sldId="919"/>
            <ac:spMk id="131" creationId="{25F89BBA-A24D-7845-057C-F832544F4F49}"/>
          </ac:spMkLst>
        </pc:spChg>
        <pc:spChg chg="del">
          <ac:chgData name="Erik Coopman" userId="d37aea36-054d-44ed-b3ce-321448409ca8" providerId="ADAL" clId="{380CE243-AB8C-4459-8ED8-1FD106E1F8A0}" dt="2024-11-24T11:11:08.193" v="134" actId="478"/>
          <ac:spMkLst>
            <pc:docMk/>
            <pc:sldMk cId="942873640" sldId="919"/>
            <ac:spMk id="132" creationId="{08D45472-7EAB-86FA-0FA0-D37180B01671}"/>
          </ac:spMkLst>
        </pc:spChg>
      </pc:sldChg>
      <pc:sldChg chg="mod modShow">
        <pc:chgData name="Erik Coopman" userId="d37aea36-054d-44ed-b3ce-321448409ca8" providerId="ADAL" clId="{380CE243-AB8C-4459-8ED8-1FD106E1F8A0}" dt="2024-11-19T11:28:40.825" v="2" actId="729"/>
        <pc:sldMkLst>
          <pc:docMk/>
          <pc:sldMk cId="3437820580" sldId="930"/>
        </pc:sldMkLst>
      </pc:sldChg>
      <pc:sldChg chg="mod modShow">
        <pc:chgData name="Erik Coopman" userId="d37aea36-054d-44ed-b3ce-321448409ca8" providerId="ADAL" clId="{380CE243-AB8C-4459-8ED8-1FD106E1F8A0}" dt="2024-11-19T11:21:54.773" v="0" actId="729"/>
        <pc:sldMkLst>
          <pc:docMk/>
          <pc:sldMk cId="3295517220" sldId="934"/>
        </pc:sldMkLst>
      </pc:sldChg>
      <pc:sldChg chg="mod modShow">
        <pc:chgData name="Erik Coopman" userId="d37aea36-054d-44ed-b3ce-321448409ca8" providerId="ADAL" clId="{380CE243-AB8C-4459-8ED8-1FD106E1F8A0}" dt="2024-11-24T11:47:59.592" v="1465" actId="729"/>
        <pc:sldMkLst>
          <pc:docMk/>
          <pc:sldMk cId="91211635" sldId="935"/>
        </pc:sldMkLst>
      </pc:sldChg>
      <pc:sldChg chg="modSp new mod">
        <pc:chgData name="Erik Coopman" userId="d37aea36-054d-44ed-b3ce-321448409ca8" providerId="ADAL" clId="{380CE243-AB8C-4459-8ED8-1FD106E1F8A0}" dt="2024-11-19T11:36:14.450" v="127" actId="20577"/>
        <pc:sldMkLst>
          <pc:docMk/>
          <pc:sldMk cId="1094789289" sldId="938"/>
        </pc:sldMkLst>
        <pc:spChg chg="mod">
          <ac:chgData name="Erik Coopman" userId="d37aea36-054d-44ed-b3ce-321448409ca8" providerId="ADAL" clId="{380CE243-AB8C-4459-8ED8-1FD106E1F8A0}" dt="2024-11-19T11:29:51.536" v="11" actId="20577"/>
          <ac:spMkLst>
            <pc:docMk/>
            <pc:sldMk cId="1094789289" sldId="938"/>
            <ac:spMk id="2" creationId="{59DC217E-EF96-8817-90CA-467952754254}"/>
          </ac:spMkLst>
        </pc:spChg>
        <pc:spChg chg="mod">
          <ac:chgData name="Erik Coopman" userId="d37aea36-054d-44ed-b3ce-321448409ca8" providerId="ADAL" clId="{380CE243-AB8C-4459-8ED8-1FD106E1F8A0}" dt="2024-11-19T11:36:14.450" v="127" actId="20577"/>
          <ac:spMkLst>
            <pc:docMk/>
            <pc:sldMk cId="1094789289" sldId="938"/>
            <ac:spMk id="3" creationId="{33B039C7-29A7-74D5-A2DF-44A4869FADAE}"/>
          </ac:spMkLst>
        </pc:spChg>
      </pc:sldChg>
      <pc:sldChg chg="addSp delSp modSp add mod">
        <pc:chgData name="Erik Coopman" userId="d37aea36-054d-44ed-b3ce-321448409ca8" providerId="ADAL" clId="{380CE243-AB8C-4459-8ED8-1FD106E1F8A0}" dt="2024-11-24T11:55:17.699" v="1666" actId="14100"/>
        <pc:sldMkLst>
          <pc:docMk/>
          <pc:sldMk cId="2410223437" sldId="939"/>
        </pc:sldMkLst>
        <pc:spChg chg="del">
          <ac:chgData name="Erik Coopman" userId="d37aea36-054d-44ed-b3ce-321448409ca8" providerId="ADAL" clId="{380CE243-AB8C-4459-8ED8-1FD106E1F8A0}" dt="2024-11-24T11:12:57.177" v="142" actId="478"/>
          <ac:spMkLst>
            <pc:docMk/>
            <pc:sldMk cId="2410223437" sldId="939"/>
            <ac:spMk id="4" creationId="{40A12251-170C-B670-E618-808D26FC6CE1}"/>
          </ac:spMkLst>
        </pc:spChg>
        <pc:spChg chg="add mod">
          <ac:chgData name="Erik Coopman" userId="d37aea36-054d-44ed-b3ce-321448409ca8" providerId="ADAL" clId="{380CE243-AB8C-4459-8ED8-1FD106E1F8A0}" dt="2024-11-24T11:53:37.898" v="1654" actId="164"/>
          <ac:spMkLst>
            <pc:docMk/>
            <pc:sldMk cId="2410223437" sldId="939"/>
            <ac:spMk id="14" creationId="{D9148BCF-2F49-64C5-7E42-C3D82B67AC66}"/>
          </ac:spMkLst>
        </pc:spChg>
        <pc:spChg chg="mod">
          <ac:chgData name="Erik Coopman" userId="d37aea36-054d-44ed-b3ce-321448409ca8" providerId="ADAL" clId="{380CE243-AB8C-4459-8ED8-1FD106E1F8A0}" dt="2024-11-24T11:45:07.045" v="1373" actId="1076"/>
          <ac:spMkLst>
            <pc:docMk/>
            <pc:sldMk cId="2410223437" sldId="939"/>
            <ac:spMk id="16" creationId="{4602E3F8-1973-8343-9F7A-54F3E93CDA6C}"/>
          </ac:spMkLst>
        </pc:spChg>
        <pc:spChg chg="mod">
          <ac:chgData name="Erik Coopman" userId="d37aea36-054d-44ed-b3ce-321448409ca8" providerId="ADAL" clId="{380CE243-AB8C-4459-8ED8-1FD106E1F8A0}" dt="2024-11-24T11:51:45.068" v="1609" actId="14100"/>
          <ac:spMkLst>
            <pc:docMk/>
            <pc:sldMk cId="2410223437" sldId="939"/>
            <ac:spMk id="41" creationId="{19F30D99-5006-2C9C-0D3B-94C32E8CAA6B}"/>
          </ac:spMkLst>
        </pc:spChg>
        <pc:spChg chg="add mod">
          <ac:chgData name="Erik Coopman" userId="d37aea36-054d-44ed-b3ce-321448409ca8" providerId="ADAL" clId="{380CE243-AB8C-4459-8ED8-1FD106E1F8A0}" dt="2024-11-24T11:53:49.094" v="1656" actId="164"/>
          <ac:spMkLst>
            <pc:docMk/>
            <pc:sldMk cId="2410223437" sldId="939"/>
            <ac:spMk id="42" creationId="{2A09ABF7-9FB2-BE56-A2AA-E686C5023A5A}"/>
          </ac:spMkLst>
        </pc:spChg>
        <pc:spChg chg="del">
          <ac:chgData name="Erik Coopman" userId="d37aea36-054d-44ed-b3ce-321448409ca8" providerId="ADAL" clId="{380CE243-AB8C-4459-8ED8-1FD106E1F8A0}" dt="2024-11-24T11:16:26.778" v="305" actId="478"/>
          <ac:spMkLst>
            <pc:docMk/>
            <pc:sldMk cId="2410223437" sldId="939"/>
            <ac:spMk id="44" creationId="{64FB3009-EBD7-7929-2A82-52F0FDC47FF8}"/>
          </ac:spMkLst>
        </pc:spChg>
        <pc:spChg chg="del">
          <ac:chgData name="Erik Coopman" userId="d37aea36-054d-44ed-b3ce-321448409ca8" providerId="ADAL" clId="{380CE243-AB8C-4459-8ED8-1FD106E1F8A0}" dt="2024-11-24T11:15:34.209" v="285" actId="478"/>
          <ac:spMkLst>
            <pc:docMk/>
            <pc:sldMk cId="2410223437" sldId="939"/>
            <ac:spMk id="45" creationId="{0F95FD2F-1F46-9BB7-9D8D-50FDCE1089AF}"/>
          </ac:spMkLst>
        </pc:spChg>
        <pc:spChg chg="del">
          <ac:chgData name="Erik Coopman" userId="d37aea36-054d-44ed-b3ce-321448409ca8" providerId="ADAL" clId="{380CE243-AB8C-4459-8ED8-1FD106E1F8A0}" dt="2024-11-24T11:16:30.756" v="306" actId="478"/>
          <ac:spMkLst>
            <pc:docMk/>
            <pc:sldMk cId="2410223437" sldId="939"/>
            <ac:spMk id="46" creationId="{1CABE806-77A4-D293-9659-360C57D51A15}"/>
          </ac:spMkLst>
        </pc:spChg>
        <pc:spChg chg="del mod">
          <ac:chgData name="Erik Coopman" userId="d37aea36-054d-44ed-b3ce-321448409ca8" providerId="ADAL" clId="{380CE243-AB8C-4459-8ED8-1FD106E1F8A0}" dt="2024-11-24T11:14:46.612" v="221" actId="478"/>
          <ac:spMkLst>
            <pc:docMk/>
            <pc:sldMk cId="2410223437" sldId="939"/>
            <ac:spMk id="48" creationId="{CB589BE2-DBBF-BC5C-E2AF-0AD270EB6DA3}"/>
          </ac:spMkLst>
        </pc:spChg>
        <pc:spChg chg="mod">
          <ac:chgData name="Erik Coopman" userId="d37aea36-054d-44ed-b3ce-321448409ca8" providerId="ADAL" clId="{380CE243-AB8C-4459-8ED8-1FD106E1F8A0}" dt="2024-11-24T11:53:26.839" v="1652" actId="164"/>
          <ac:spMkLst>
            <pc:docMk/>
            <pc:sldMk cId="2410223437" sldId="939"/>
            <ac:spMk id="49" creationId="{3C6E7760-C9C3-6E04-D19C-B7DB9FF3EAB7}"/>
          </ac:spMkLst>
        </pc:spChg>
        <pc:spChg chg="mod">
          <ac:chgData name="Erik Coopman" userId="d37aea36-054d-44ed-b3ce-321448409ca8" providerId="ADAL" clId="{380CE243-AB8C-4459-8ED8-1FD106E1F8A0}" dt="2024-11-24T11:29:02.616" v="747" actId="20577"/>
          <ac:spMkLst>
            <pc:docMk/>
            <pc:sldMk cId="2410223437" sldId="939"/>
            <ac:spMk id="59" creationId="{A1DD7BEC-B2E2-4D92-0F1C-C2419C696832}"/>
          </ac:spMkLst>
        </pc:spChg>
        <pc:spChg chg="add mod">
          <ac:chgData name="Erik Coopman" userId="d37aea36-054d-44ed-b3ce-321448409ca8" providerId="ADAL" clId="{380CE243-AB8C-4459-8ED8-1FD106E1F8A0}" dt="2024-11-24T11:54:13.802" v="1658" actId="555"/>
          <ac:spMkLst>
            <pc:docMk/>
            <pc:sldMk cId="2410223437" sldId="939"/>
            <ac:spMk id="60" creationId="{7541866D-B3E2-E158-0E5F-6D240F8C99B5}"/>
          </ac:spMkLst>
        </pc:spChg>
        <pc:spChg chg="mod">
          <ac:chgData name="Erik Coopman" userId="d37aea36-054d-44ed-b3ce-321448409ca8" providerId="ADAL" clId="{380CE243-AB8C-4459-8ED8-1FD106E1F8A0}" dt="2024-11-24T11:48:15.034" v="1467" actId="20577"/>
          <ac:spMkLst>
            <pc:docMk/>
            <pc:sldMk cId="2410223437" sldId="939"/>
            <ac:spMk id="63" creationId="{0BE33FF6-0F72-BD02-6EFC-C1A771250FAF}"/>
          </ac:spMkLst>
        </pc:spChg>
        <pc:spChg chg="add mod">
          <ac:chgData name="Erik Coopman" userId="d37aea36-054d-44ed-b3ce-321448409ca8" providerId="ADAL" clId="{380CE243-AB8C-4459-8ED8-1FD106E1F8A0}" dt="2024-11-24T11:19:44.862" v="374"/>
          <ac:spMkLst>
            <pc:docMk/>
            <pc:sldMk cId="2410223437" sldId="939"/>
            <ac:spMk id="531" creationId="{88BF935F-06EB-DA74-2FE1-435B1988BE19}"/>
          </ac:spMkLst>
        </pc:spChg>
        <pc:spChg chg="add del mod">
          <ac:chgData name="Erik Coopman" userId="d37aea36-054d-44ed-b3ce-321448409ca8" providerId="ADAL" clId="{380CE243-AB8C-4459-8ED8-1FD106E1F8A0}" dt="2024-11-24T11:22:18.526" v="425" actId="478"/>
          <ac:spMkLst>
            <pc:docMk/>
            <pc:sldMk cId="2410223437" sldId="939"/>
            <ac:spMk id="532" creationId="{754E2782-317E-AF5F-32ED-DFEB92E004A4}"/>
          </ac:spMkLst>
        </pc:spChg>
        <pc:spChg chg="mod">
          <ac:chgData name="Erik Coopman" userId="d37aea36-054d-44ed-b3ce-321448409ca8" providerId="ADAL" clId="{380CE243-AB8C-4459-8ED8-1FD106E1F8A0}" dt="2024-11-24T11:19:56.508" v="375"/>
          <ac:spMkLst>
            <pc:docMk/>
            <pc:sldMk cId="2410223437" sldId="939"/>
            <ac:spMk id="535" creationId="{64CF0874-2858-D66F-E90A-08A9E5F723D8}"/>
          </ac:spMkLst>
        </pc:spChg>
        <pc:spChg chg="mod">
          <ac:chgData name="Erik Coopman" userId="d37aea36-054d-44ed-b3ce-321448409ca8" providerId="ADAL" clId="{380CE243-AB8C-4459-8ED8-1FD106E1F8A0}" dt="2024-11-24T11:19:56.508" v="375"/>
          <ac:spMkLst>
            <pc:docMk/>
            <pc:sldMk cId="2410223437" sldId="939"/>
            <ac:spMk id="538" creationId="{6C2B6812-9C5E-EE8E-0F53-C47A7069589E}"/>
          </ac:spMkLst>
        </pc:spChg>
        <pc:spChg chg="mod">
          <ac:chgData name="Erik Coopman" userId="d37aea36-054d-44ed-b3ce-321448409ca8" providerId="ADAL" clId="{380CE243-AB8C-4459-8ED8-1FD106E1F8A0}" dt="2024-11-24T11:20:45.237" v="417" actId="20577"/>
          <ac:spMkLst>
            <pc:docMk/>
            <pc:sldMk cId="2410223437" sldId="939"/>
            <ac:spMk id="541" creationId="{EDC76B9C-52F5-3DC1-510F-4CB6B113F308}"/>
          </ac:spMkLst>
        </pc:spChg>
        <pc:spChg chg="mod">
          <ac:chgData name="Erik Coopman" userId="d37aea36-054d-44ed-b3ce-321448409ca8" providerId="ADAL" clId="{380CE243-AB8C-4459-8ED8-1FD106E1F8A0}" dt="2024-11-24T11:19:56.508" v="375"/>
          <ac:spMkLst>
            <pc:docMk/>
            <pc:sldMk cId="2410223437" sldId="939"/>
            <ac:spMk id="544" creationId="{A3EC0E21-F9B6-C1B0-DF99-78514EEF267A}"/>
          </ac:spMkLst>
        </pc:spChg>
        <pc:spChg chg="mod">
          <ac:chgData name="Erik Coopman" userId="d37aea36-054d-44ed-b3ce-321448409ca8" providerId="ADAL" clId="{380CE243-AB8C-4459-8ED8-1FD106E1F8A0}" dt="2024-11-24T11:19:56.508" v="375"/>
          <ac:spMkLst>
            <pc:docMk/>
            <pc:sldMk cId="2410223437" sldId="939"/>
            <ac:spMk id="547" creationId="{8D387D34-F722-4E59-81C6-A1DB32506083}"/>
          </ac:spMkLst>
        </pc:spChg>
        <pc:spChg chg="add mod">
          <ac:chgData name="Erik Coopman" userId="d37aea36-054d-44ed-b3ce-321448409ca8" providerId="ADAL" clId="{380CE243-AB8C-4459-8ED8-1FD106E1F8A0}" dt="2024-11-24T11:54:21.446" v="1659" actId="554"/>
          <ac:spMkLst>
            <pc:docMk/>
            <pc:sldMk cId="2410223437" sldId="939"/>
            <ac:spMk id="548" creationId="{58A6DB24-9CD3-AF81-D28A-3B37728F99BB}"/>
          </ac:spMkLst>
        </pc:spChg>
        <pc:spChg chg="mod">
          <ac:chgData name="Erik Coopman" userId="d37aea36-054d-44ed-b3ce-321448409ca8" providerId="ADAL" clId="{380CE243-AB8C-4459-8ED8-1FD106E1F8A0}" dt="2024-11-24T11:30:02.482" v="782" actId="12789"/>
          <ac:spMkLst>
            <pc:docMk/>
            <pc:sldMk cId="2410223437" sldId="939"/>
            <ac:spMk id="551" creationId="{FB63E73A-1704-F182-B82D-98377A832A92}"/>
          </ac:spMkLst>
        </pc:spChg>
        <pc:spChg chg="mod">
          <ac:chgData name="Erik Coopman" userId="d37aea36-054d-44ed-b3ce-321448409ca8" providerId="ADAL" clId="{380CE243-AB8C-4459-8ED8-1FD106E1F8A0}" dt="2024-11-24T11:47:32.901" v="1464" actId="20577"/>
          <ac:spMkLst>
            <pc:docMk/>
            <pc:sldMk cId="2410223437" sldId="939"/>
            <ac:spMk id="554" creationId="{7C235BFA-04A2-7EB0-5EE6-4A55BBCB8BF8}"/>
          </ac:spMkLst>
        </pc:spChg>
        <pc:spChg chg="mod topLvl">
          <ac:chgData name="Erik Coopman" userId="d37aea36-054d-44ed-b3ce-321448409ca8" providerId="ADAL" clId="{380CE243-AB8C-4459-8ED8-1FD106E1F8A0}" dt="2024-11-24T11:52:33.788" v="1625" actId="1036"/>
          <ac:spMkLst>
            <pc:docMk/>
            <pc:sldMk cId="2410223437" sldId="939"/>
            <ac:spMk id="557" creationId="{0E590AC4-FF09-CCBC-F2B2-21FEEE5EAA18}"/>
          </ac:spMkLst>
        </pc:spChg>
        <pc:spChg chg="mod">
          <ac:chgData name="Erik Coopman" userId="d37aea36-054d-44ed-b3ce-321448409ca8" providerId="ADAL" clId="{380CE243-AB8C-4459-8ED8-1FD106E1F8A0}" dt="2024-11-24T11:36:34.156" v="1005" actId="20577"/>
          <ac:spMkLst>
            <pc:docMk/>
            <pc:sldMk cId="2410223437" sldId="939"/>
            <ac:spMk id="560" creationId="{459BB026-1C79-1D41-E73E-882AF8D9EF1F}"/>
          </ac:spMkLst>
        </pc:spChg>
        <pc:spChg chg="mod">
          <ac:chgData name="Erik Coopman" userId="d37aea36-054d-44ed-b3ce-321448409ca8" providerId="ADAL" clId="{380CE243-AB8C-4459-8ED8-1FD106E1F8A0}" dt="2024-11-24T11:40:36.332" v="1289" actId="20577"/>
          <ac:spMkLst>
            <pc:docMk/>
            <pc:sldMk cId="2410223437" sldId="939"/>
            <ac:spMk id="563" creationId="{78793F3B-6D55-0B79-1ECD-5E5580984B4E}"/>
          </ac:spMkLst>
        </pc:spChg>
        <pc:spChg chg="mod">
          <ac:chgData name="Erik Coopman" userId="d37aea36-054d-44ed-b3ce-321448409ca8" providerId="ADAL" clId="{380CE243-AB8C-4459-8ED8-1FD106E1F8A0}" dt="2024-11-24T11:23:58.949" v="457"/>
          <ac:spMkLst>
            <pc:docMk/>
            <pc:sldMk cId="2410223437" sldId="939"/>
            <ac:spMk id="568" creationId="{CD93D35B-C4AF-9BA3-D374-65E69B7B49DE}"/>
          </ac:spMkLst>
        </pc:spChg>
        <pc:spChg chg="mod">
          <ac:chgData name="Erik Coopman" userId="d37aea36-054d-44ed-b3ce-321448409ca8" providerId="ADAL" clId="{380CE243-AB8C-4459-8ED8-1FD106E1F8A0}" dt="2024-11-24T11:41:24.435" v="1318" actId="12789"/>
          <ac:spMkLst>
            <pc:docMk/>
            <pc:sldMk cId="2410223437" sldId="939"/>
            <ac:spMk id="573" creationId="{173B1B89-13DC-6F62-AE32-1DC82B5ADD88}"/>
          </ac:spMkLst>
        </pc:spChg>
        <pc:spChg chg="mod">
          <ac:chgData name="Erik Coopman" userId="d37aea36-054d-44ed-b3ce-321448409ca8" providerId="ADAL" clId="{380CE243-AB8C-4459-8ED8-1FD106E1F8A0}" dt="2024-11-24T11:42:27.801" v="1343" actId="1076"/>
          <ac:spMkLst>
            <pc:docMk/>
            <pc:sldMk cId="2410223437" sldId="939"/>
            <ac:spMk id="576" creationId="{6A8FD674-9A86-64DF-3E13-94CD5FEEA00F}"/>
          </ac:spMkLst>
        </pc:spChg>
        <pc:spChg chg="mod">
          <ac:chgData name="Erik Coopman" userId="d37aea36-054d-44ed-b3ce-321448409ca8" providerId="ADAL" clId="{380CE243-AB8C-4459-8ED8-1FD106E1F8A0}" dt="2024-11-24T11:34:23.856" v="862" actId="20577"/>
          <ac:spMkLst>
            <pc:docMk/>
            <pc:sldMk cId="2410223437" sldId="939"/>
            <ac:spMk id="579" creationId="{D8CA7485-7352-C21A-BE82-2C9560B4E43B}"/>
          </ac:spMkLst>
        </pc:spChg>
        <pc:spChg chg="mod">
          <ac:chgData name="Erik Coopman" userId="d37aea36-054d-44ed-b3ce-321448409ca8" providerId="ADAL" clId="{380CE243-AB8C-4459-8ED8-1FD106E1F8A0}" dt="2024-11-24T11:40:55.933" v="1315" actId="20577"/>
          <ac:spMkLst>
            <pc:docMk/>
            <pc:sldMk cId="2410223437" sldId="939"/>
            <ac:spMk id="584" creationId="{72E1D119-3184-1D98-DD32-28E2041F2C84}"/>
          </ac:spMkLst>
        </pc:spChg>
        <pc:spChg chg="add mod">
          <ac:chgData name="Erik Coopman" userId="d37aea36-054d-44ed-b3ce-321448409ca8" providerId="ADAL" clId="{380CE243-AB8C-4459-8ED8-1FD106E1F8A0}" dt="2024-11-24T11:52:33.788" v="1625" actId="1036"/>
          <ac:spMkLst>
            <pc:docMk/>
            <pc:sldMk cId="2410223437" sldId="939"/>
            <ac:spMk id="585" creationId="{4E8EA365-B268-567D-B6EC-1B606F28674A}"/>
          </ac:spMkLst>
        </pc:spChg>
        <pc:spChg chg="mod">
          <ac:chgData name="Erik Coopman" userId="d37aea36-054d-44ed-b3ce-321448409ca8" providerId="ADAL" clId="{380CE243-AB8C-4459-8ED8-1FD106E1F8A0}" dt="2024-11-24T11:28:39.453" v="720" actId="20577"/>
          <ac:spMkLst>
            <pc:docMk/>
            <pc:sldMk cId="2410223437" sldId="939"/>
            <ac:spMk id="632" creationId="{24829F09-4263-C539-473E-0437F2FD611A}"/>
          </ac:spMkLst>
        </pc:spChg>
        <pc:grpChg chg="del">
          <ac:chgData name="Erik Coopman" userId="d37aea36-054d-44ed-b3ce-321448409ca8" providerId="ADAL" clId="{380CE243-AB8C-4459-8ED8-1FD106E1F8A0}" dt="2024-11-24T11:16:30.756" v="306" actId="478"/>
          <ac:grpSpMkLst>
            <pc:docMk/>
            <pc:sldMk cId="2410223437" sldId="939"/>
            <ac:grpSpMk id="2" creationId="{97EE6687-57B1-0CF6-9B22-51BEC7B1FBF7}"/>
          </ac:grpSpMkLst>
        </pc:grpChg>
        <pc:grpChg chg="del">
          <ac:chgData name="Erik Coopman" userId="d37aea36-054d-44ed-b3ce-321448409ca8" providerId="ADAL" clId="{380CE243-AB8C-4459-8ED8-1FD106E1F8A0}" dt="2024-11-24T11:16:30.756" v="306" actId="478"/>
          <ac:grpSpMkLst>
            <pc:docMk/>
            <pc:sldMk cId="2410223437" sldId="939"/>
            <ac:grpSpMk id="3" creationId="{9E32A2AC-EB4F-BABE-037B-3F5C63CE85DB}"/>
          </ac:grpSpMkLst>
        </pc:grpChg>
        <pc:grpChg chg="del">
          <ac:chgData name="Erik Coopman" userId="d37aea36-054d-44ed-b3ce-321448409ca8" providerId="ADAL" clId="{380CE243-AB8C-4459-8ED8-1FD106E1F8A0}" dt="2024-11-24T11:16:26.778" v="305" actId="478"/>
          <ac:grpSpMkLst>
            <pc:docMk/>
            <pc:sldMk cId="2410223437" sldId="939"/>
            <ac:grpSpMk id="5" creationId="{1219E3E6-7161-ED97-CA2A-C6D6E2FFDED0}"/>
          </ac:grpSpMkLst>
        </pc:grpChg>
        <pc:grpChg chg="del">
          <ac:chgData name="Erik Coopman" userId="d37aea36-054d-44ed-b3ce-321448409ca8" providerId="ADAL" clId="{380CE243-AB8C-4459-8ED8-1FD106E1F8A0}" dt="2024-11-24T11:16:26.778" v="305" actId="478"/>
          <ac:grpSpMkLst>
            <pc:docMk/>
            <pc:sldMk cId="2410223437" sldId="939"/>
            <ac:grpSpMk id="6" creationId="{E5AFB01A-BBD9-B301-8F49-6FF6049ADD31}"/>
          </ac:grpSpMkLst>
        </pc:grpChg>
        <pc:grpChg chg="del">
          <ac:chgData name="Erik Coopman" userId="d37aea36-054d-44ed-b3ce-321448409ca8" providerId="ADAL" clId="{380CE243-AB8C-4459-8ED8-1FD106E1F8A0}" dt="2024-11-24T11:15:34.209" v="285" actId="478"/>
          <ac:grpSpMkLst>
            <pc:docMk/>
            <pc:sldMk cId="2410223437" sldId="939"/>
            <ac:grpSpMk id="7" creationId="{B49F2AC4-1433-BBB7-4342-E52711B4443D}"/>
          </ac:grpSpMkLst>
        </pc:grpChg>
        <pc:grpChg chg="del">
          <ac:chgData name="Erik Coopman" userId="d37aea36-054d-44ed-b3ce-321448409ca8" providerId="ADAL" clId="{380CE243-AB8C-4459-8ED8-1FD106E1F8A0}" dt="2024-11-24T11:14:49.903" v="222" actId="478"/>
          <ac:grpSpMkLst>
            <pc:docMk/>
            <pc:sldMk cId="2410223437" sldId="939"/>
            <ac:grpSpMk id="8" creationId="{F7783910-58A6-E8C3-D910-C5E10E4130AD}"/>
          </ac:grpSpMkLst>
        </pc:grpChg>
        <pc:grpChg chg="del">
          <ac:chgData name="Erik Coopman" userId="d37aea36-054d-44ed-b3ce-321448409ca8" providerId="ADAL" clId="{380CE243-AB8C-4459-8ED8-1FD106E1F8A0}" dt="2024-11-24T11:14:49.903" v="222" actId="478"/>
          <ac:grpSpMkLst>
            <pc:docMk/>
            <pc:sldMk cId="2410223437" sldId="939"/>
            <ac:grpSpMk id="9" creationId="{3D4A343E-EB5A-BF5E-8715-8B03D9C514EE}"/>
          </ac:grpSpMkLst>
        </pc:grpChg>
        <pc:grpChg chg="del">
          <ac:chgData name="Erik Coopman" userId="d37aea36-054d-44ed-b3ce-321448409ca8" providerId="ADAL" clId="{380CE243-AB8C-4459-8ED8-1FD106E1F8A0}" dt="2024-11-24T11:12:57.177" v="142" actId="478"/>
          <ac:grpSpMkLst>
            <pc:docMk/>
            <pc:sldMk cId="2410223437" sldId="939"/>
            <ac:grpSpMk id="10" creationId="{EFA864F7-D5B2-1890-F619-60C58F9E0435}"/>
          </ac:grpSpMkLst>
        </pc:grpChg>
        <pc:grpChg chg="del">
          <ac:chgData name="Erik Coopman" userId="d37aea36-054d-44ed-b3ce-321448409ca8" providerId="ADAL" clId="{380CE243-AB8C-4459-8ED8-1FD106E1F8A0}" dt="2024-11-24T11:15:34.209" v="285" actId="478"/>
          <ac:grpSpMkLst>
            <pc:docMk/>
            <pc:sldMk cId="2410223437" sldId="939"/>
            <ac:grpSpMk id="11" creationId="{2E0A1E4B-A933-A751-025F-F155998EDD71}"/>
          </ac:grpSpMkLst>
        </pc:grpChg>
        <pc:grpChg chg="del">
          <ac:chgData name="Erik Coopman" userId="d37aea36-054d-44ed-b3ce-321448409ca8" providerId="ADAL" clId="{380CE243-AB8C-4459-8ED8-1FD106E1F8A0}" dt="2024-11-24T11:15:34.209" v="285" actId="478"/>
          <ac:grpSpMkLst>
            <pc:docMk/>
            <pc:sldMk cId="2410223437" sldId="939"/>
            <ac:grpSpMk id="12" creationId="{D5E0ECFD-91DF-1617-5431-57274349DAB7}"/>
          </ac:grpSpMkLst>
        </pc:grpChg>
        <pc:grpChg chg="mod">
          <ac:chgData name="Erik Coopman" userId="d37aea36-054d-44ed-b3ce-321448409ca8" providerId="ADAL" clId="{380CE243-AB8C-4459-8ED8-1FD106E1F8A0}" dt="2024-11-24T11:53:26.839" v="1652" actId="164"/>
          <ac:grpSpMkLst>
            <pc:docMk/>
            <pc:sldMk cId="2410223437" sldId="939"/>
            <ac:grpSpMk id="15" creationId="{9EEC8442-DEC0-27DC-D8C6-2B54DA51FD19}"/>
          </ac:grpSpMkLst>
        </pc:grpChg>
        <pc:grpChg chg="del">
          <ac:chgData name="Erik Coopman" userId="d37aea36-054d-44ed-b3ce-321448409ca8" providerId="ADAL" clId="{380CE243-AB8C-4459-8ED8-1FD106E1F8A0}" dt="2024-11-24T11:12:57.177" v="142" actId="478"/>
          <ac:grpSpMkLst>
            <pc:docMk/>
            <pc:sldMk cId="2410223437" sldId="939"/>
            <ac:grpSpMk id="19" creationId="{3E34C5BA-AA7F-429B-ED7E-127E27FAFB20}"/>
          </ac:grpSpMkLst>
        </pc:grpChg>
        <pc:grpChg chg="del">
          <ac:chgData name="Erik Coopman" userId="d37aea36-054d-44ed-b3ce-321448409ca8" providerId="ADAL" clId="{380CE243-AB8C-4459-8ED8-1FD106E1F8A0}" dt="2024-11-24T11:12:57.177" v="142" actId="478"/>
          <ac:grpSpMkLst>
            <pc:docMk/>
            <pc:sldMk cId="2410223437" sldId="939"/>
            <ac:grpSpMk id="20" creationId="{0783C338-C34E-19B8-541E-AEAD9E86C712}"/>
          </ac:grpSpMkLst>
        </pc:grpChg>
        <pc:grpChg chg="del">
          <ac:chgData name="Erik Coopman" userId="d37aea36-054d-44ed-b3ce-321448409ca8" providerId="ADAL" clId="{380CE243-AB8C-4459-8ED8-1FD106E1F8A0}" dt="2024-11-24T11:12:57.177" v="142" actId="478"/>
          <ac:grpSpMkLst>
            <pc:docMk/>
            <pc:sldMk cId="2410223437" sldId="939"/>
            <ac:grpSpMk id="21" creationId="{09E9A98F-3334-A62E-94AB-7B0EA2BB3888}"/>
          </ac:grpSpMkLst>
        </pc:grpChg>
        <pc:grpChg chg="del">
          <ac:chgData name="Erik Coopman" userId="d37aea36-054d-44ed-b3ce-321448409ca8" providerId="ADAL" clId="{380CE243-AB8C-4459-8ED8-1FD106E1F8A0}" dt="2024-11-24T11:15:34.209" v="285" actId="478"/>
          <ac:grpSpMkLst>
            <pc:docMk/>
            <pc:sldMk cId="2410223437" sldId="939"/>
            <ac:grpSpMk id="22" creationId="{04D5BBF4-CEFC-2531-9ADD-7E2A1E76F78E}"/>
          </ac:grpSpMkLst>
        </pc:grpChg>
        <pc:grpChg chg="del">
          <ac:chgData name="Erik Coopman" userId="d37aea36-054d-44ed-b3ce-321448409ca8" providerId="ADAL" clId="{380CE243-AB8C-4459-8ED8-1FD106E1F8A0}" dt="2024-11-24T11:12:57.177" v="142" actId="478"/>
          <ac:grpSpMkLst>
            <pc:docMk/>
            <pc:sldMk cId="2410223437" sldId="939"/>
            <ac:grpSpMk id="25" creationId="{C2CFF607-95A7-85F3-2F71-59654F484DB8}"/>
          </ac:grpSpMkLst>
        </pc:grpChg>
        <pc:grpChg chg="del">
          <ac:chgData name="Erik Coopman" userId="d37aea36-054d-44ed-b3ce-321448409ca8" providerId="ADAL" clId="{380CE243-AB8C-4459-8ED8-1FD106E1F8A0}" dt="2024-11-24T11:16:26.778" v="305" actId="478"/>
          <ac:grpSpMkLst>
            <pc:docMk/>
            <pc:sldMk cId="2410223437" sldId="939"/>
            <ac:grpSpMk id="27" creationId="{5EBEB35A-75D7-897E-F481-DBD82AB9A618}"/>
          </ac:grpSpMkLst>
        </pc:grpChg>
        <pc:grpChg chg="del">
          <ac:chgData name="Erik Coopman" userId="d37aea36-054d-44ed-b3ce-321448409ca8" providerId="ADAL" clId="{380CE243-AB8C-4459-8ED8-1FD106E1F8A0}" dt="2024-11-24T11:16:30.756" v="306" actId="478"/>
          <ac:grpSpMkLst>
            <pc:docMk/>
            <pc:sldMk cId="2410223437" sldId="939"/>
            <ac:grpSpMk id="30" creationId="{179BE057-0C6A-F9DF-5EB7-778B690C6937}"/>
          </ac:grpSpMkLst>
        </pc:grpChg>
        <pc:grpChg chg="del">
          <ac:chgData name="Erik Coopman" userId="d37aea36-054d-44ed-b3ce-321448409ca8" providerId="ADAL" clId="{380CE243-AB8C-4459-8ED8-1FD106E1F8A0}" dt="2024-11-24T11:14:49.903" v="222" actId="478"/>
          <ac:grpSpMkLst>
            <pc:docMk/>
            <pc:sldMk cId="2410223437" sldId="939"/>
            <ac:grpSpMk id="33" creationId="{57A39C58-96DC-67F9-1F52-07F4E64B577A}"/>
          </ac:grpSpMkLst>
        </pc:grpChg>
        <pc:grpChg chg="del">
          <ac:chgData name="Erik Coopman" userId="d37aea36-054d-44ed-b3ce-321448409ca8" providerId="ADAL" clId="{380CE243-AB8C-4459-8ED8-1FD106E1F8A0}" dt="2024-11-24T11:16:30.756" v="306" actId="478"/>
          <ac:grpSpMkLst>
            <pc:docMk/>
            <pc:sldMk cId="2410223437" sldId="939"/>
            <ac:grpSpMk id="36" creationId="{83E7437F-0C4E-2661-1D26-B136EF48A0DC}"/>
          </ac:grpSpMkLst>
        </pc:grpChg>
        <pc:grpChg chg="add mod">
          <ac:chgData name="Erik Coopman" userId="d37aea36-054d-44ed-b3ce-321448409ca8" providerId="ADAL" clId="{380CE243-AB8C-4459-8ED8-1FD106E1F8A0}" dt="2024-11-24T11:53:37.898" v="1654" actId="164"/>
          <ac:grpSpMkLst>
            <pc:docMk/>
            <pc:sldMk cId="2410223437" sldId="939"/>
            <ac:grpSpMk id="39" creationId="{7336FFDB-D056-0DC5-FC10-A0D21B9176CA}"/>
          </ac:grpSpMkLst>
        </pc:grpChg>
        <pc:grpChg chg="add mod">
          <ac:chgData name="Erik Coopman" userId="d37aea36-054d-44ed-b3ce-321448409ca8" providerId="ADAL" clId="{380CE243-AB8C-4459-8ED8-1FD106E1F8A0}" dt="2024-11-24T11:53:49.094" v="1656" actId="164"/>
          <ac:grpSpMkLst>
            <pc:docMk/>
            <pc:sldMk cId="2410223437" sldId="939"/>
            <ac:grpSpMk id="55" creationId="{5C970C9B-94A2-196E-4A1D-1081BBAEC974}"/>
          </ac:grpSpMkLst>
        </pc:grpChg>
        <pc:grpChg chg="add mod">
          <ac:chgData name="Erik Coopman" userId="d37aea36-054d-44ed-b3ce-321448409ca8" providerId="ADAL" clId="{380CE243-AB8C-4459-8ED8-1FD106E1F8A0}" dt="2024-11-24T11:53:59.294" v="1657" actId="12789"/>
          <ac:grpSpMkLst>
            <pc:docMk/>
            <pc:sldMk cId="2410223437" sldId="939"/>
            <ac:grpSpMk id="61" creationId="{7F4235B2-A233-F794-DBB4-BB3233DC1410}"/>
          </ac:grpSpMkLst>
        </pc:grpChg>
        <pc:grpChg chg="add del mod">
          <ac:chgData name="Erik Coopman" userId="d37aea36-054d-44ed-b3ce-321448409ca8" providerId="ADAL" clId="{380CE243-AB8C-4459-8ED8-1FD106E1F8A0}" dt="2024-11-24T11:22:18.526" v="425" actId="478"/>
          <ac:grpSpMkLst>
            <pc:docMk/>
            <pc:sldMk cId="2410223437" sldId="939"/>
            <ac:grpSpMk id="533" creationId="{ED9C8842-53C4-EAA8-47EF-4C7780E39730}"/>
          </ac:grpSpMkLst>
        </pc:grpChg>
        <pc:grpChg chg="add del mod">
          <ac:chgData name="Erik Coopman" userId="d37aea36-054d-44ed-b3ce-321448409ca8" providerId="ADAL" clId="{380CE243-AB8C-4459-8ED8-1FD106E1F8A0}" dt="2024-11-24T11:22:18.526" v="425" actId="478"/>
          <ac:grpSpMkLst>
            <pc:docMk/>
            <pc:sldMk cId="2410223437" sldId="939"/>
            <ac:grpSpMk id="536" creationId="{03EE674C-0C52-B79A-F63D-1E9AA714BB53}"/>
          </ac:grpSpMkLst>
        </pc:grpChg>
        <pc:grpChg chg="add del mod">
          <ac:chgData name="Erik Coopman" userId="d37aea36-054d-44ed-b3ce-321448409ca8" providerId="ADAL" clId="{380CE243-AB8C-4459-8ED8-1FD106E1F8A0}" dt="2024-11-24T11:22:18.526" v="425" actId="478"/>
          <ac:grpSpMkLst>
            <pc:docMk/>
            <pc:sldMk cId="2410223437" sldId="939"/>
            <ac:grpSpMk id="539" creationId="{968F2A78-5C4F-A496-E8AA-9A8D36AE059A}"/>
          </ac:grpSpMkLst>
        </pc:grpChg>
        <pc:grpChg chg="add del mod">
          <ac:chgData name="Erik Coopman" userId="d37aea36-054d-44ed-b3ce-321448409ca8" providerId="ADAL" clId="{380CE243-AB8C-4459-8ED8-1FD106E1F8A0}" dt="2024-11-24T11:22:18.526" v="425" actId="478"/>
          <ac:grpSpMkLst>
            <pc:docMk/>
            <pc:sldMk cId="2410223437" sldId="939"/>
            <ac:grpSpMk id="542" creationId="{85A47564-2C62-D8E8-E7FF-545AA958B230}"/>
          </ac:grpSpMkLst>
        </pc:grpChg>
        <pc:grpChg chg="add del mod">
          <ac:chgData name="Erik Coopman" userId="d37aea36-054d-44ed-b3ce-321448409ca8" providerId="ADAL" clId="{380CE243-AB8C-4459-8ED8-1FD106E1F8A0}" dt="2024-11-24T11:22:18.526" v="425" actId="478"/>
          <ac:grpSpMkLst>
            <pc:docMk/>
            <pc:sldMk cId="2410223437" sldId="939"/>
            <ac:grpSpMk id="545" creationId="{0134A422-B36B-130F-BE47-CC44275FFC7C}"/>
          </ac:grpSpMkLst>
        </pc:grpChg>
        <pc:grpChg chg="add del mod">
          <ac:chgData name="Erik Coopman" userId="d37aea36-054d-44ed-b3ce-321448409ca8" providerId="ADAL" clId="{380CE243-AB8C-4459-8ED8-1FD106E1F8A0}" dt="2024-11-24T11:33:56.471" v="820" actId="478"/>
          <ac:grpSpMkLst>
            <pc:docMk/>
            <pc:sldMk cId="2410223437" sldId="939"/>
            <ac:grpSpMk id="549" creationId="{AF86D074-C8A7-3D9B-8300-6AF3DD66FB14}"/>
          </ac:grpSpMkLst>
        </pc:grpChg>
        <pc:grpChg chg="add mod">
          <ac:chgData name="Erik Coopman" userId="d37aea36-054d-44ed-b3ce-321448409ca8" providerId="ADAL" clId="{380CE243-AB8C-4459-8ED8-1FD106E1F8A0}" dt="2024-11-24T11:50:19.531" v="1543" actId="1036"/>
          <ac:grpSpMkLst>
            <pc:docMk/>
            <pc:sldMk cId="2410223437" sldId="939"/>
            <ac:grpSpMk id="552" creationId="{5444B400-414E-58AC-C09A-A597E85A2BEC}"/>
          </ac:grpSpMkLst>
        </pc:grpChg>
        <pc:grpChg chg="add del mod">
          <ac:chgData name="Erik Coopman" userId="d37aea36-054d-44ed-b3ce-321448409ca8" providerId="ADAL" clId="{380CE243-AB8C-4459-8ED8-1FD106E1F8A0}" dt="2024-11-24T11:50:31.470" v="1546" actId="165"/>
          <ac:grpSpMkLst>
            <pc:docMk/>
            <pc:sldMk cId="2410223437" sldId="939"/>
            <ac:grpSpMk id="555" creationId="{C903A5A3-9F9C-ED26-3C48-43C8BA250EC6}"/>
          </ac:grpSpMkLst>
        </pc:grpChg>
        <pc:grpChg chg="add mod">
          <ac:chgData name="Erik Coopman" userId="d37aea36-054d-44ed-b3ce-321448409ca8" providerId="ADAL" clId="{380CE243-AB8C-4459-8ED8-1FD106E1F8A0}" dt="2024-11-24T11:50:19.531" v="1543" actId="1036"/>
          <ac:grpSpMkLst>
            <pc:docMk/>
            <pc:sldMk cId="2410223437" sldId="939"/>
            <ac:grpSpMk id="558" creationId="{2B9ABE15-C595-7405-6588-B16000AFD45B}"/>
          </ac:grpSpMkLst>
        </pc:grpChg>
        <pc:grpChg chg="add mod">
          <ac:chgData name="Erik Coopman" userId="d37aea36-054d-44ed-b3ce-321448409ca8" providerId="ADAL" clId="{380CE243-AB8C-4459-8ED8-1FD106E1F8A0}" dt="2024-11-24T11:50:19.531" v="1543" actId="1036"/>
          <ac:grpSpMkLst>
            <pc:docMk/>
            <pc:sldMk cId="2410223437" sldId="939"/>
            <ac:grpSpMk id="561" creationId="{7715C448-DE63-FF29-0801-F111A5BDD8F5}"/>
          </ac:grpSpMkLst>
        </pc:grpChg>
        <pc:grpChg chg="add mod">
          <ac:chgData name="Erik Coopman" userId="d37aea36-054d-44ed-b3ce-321448409ca8" providerId="ADAL" clId="{380CE243-AB8C-4459-8ED8-1FD106E1F8A0}" dt="2024-11-24T11:23:58.949" v="457"/>
          <ac:grpSpMkLst>
            <pc:docMk/>
            <pc:sldMk cId="2410223437" sldId="939"/>
            <ac:grpSpMk id="565" creationId="{FC7557B3-3569-C556-4000-409A3F847F57}"/>
          </ac:grpSpMkLst>
        </pc:grpChg>
        <pc:grpChg chg="add mod">
          <ac:chgData name="Erik Coopman" userId="d37aea36-054d-44ed-b3ce-321448409ca8" providerId="ADAL" clId="{380CE243-AB8C-4459-8ED8-1FD106E1F8A0}" dt="2024-11-24T11:50:19.531" v="1543" actId="1036"/>
          <ac:grpSpMkLst>
            <pc:docMk/>
            <pc:sldMk cId="2410223437" sldId="939"/>
            <ac:grpSpMk id="569" creationId="{D8519C7E-3DA8-FCFA-F084-6D2F1286180E}"/>
          </ac:grpSpMkLst>
        </pc:grpChg>
        <pc:grpChg chg="add mod">
          <ac:chgData name="Erik Coopman" userId="d37aea36-054d-44ed-b3ce-321448409ca8" providerId="ADAL" clId="{380CE243-AB8C-4459-8ED8-1FD106E1F8A0}" dt="2024-11-24T11:50:19.531" v="1543" actId="1036"/>
          <ac:grpSpMkLst>
            <pc:docMk/>
            <pc:sldMk cId="2410223437" sldId="939"/>
            <ac:grpSpMk id="574" creationId="{15C807FC-C2E0-B6AB-70D6-B20C7AE73F3C}"/>
          </ac:grpSpMkLst>
        </pc:grpChg>
        <pc:grpChg chg="add del mod">
          <ac:chgData name="Erik Coopman" userId="d37aea36-054d-44ed-b3ce-321448409ca8" providerId="ADAL" clId="{380CE243-AB8C-4459-8ED8-1FD106E1F8A0}" dt="2024-11-24T11:38:55.408" v="1198" actId="478"/>
          <ac:grpSpMkLst>
            <pc:docMk/>
            <pc:sldMk cId="2410223437" sldId="939"/>
            <ac:grpSpMk id="577" creationId="{E94ACE35-8106-4A18-5D3E-AE219C19FCF3}"/>
          </ac:grpSpMkLst>
        </pc:grpChg>
        <pc:grpChg chg="add mod">
          <ac:chgData name="Erik Coopman" userId="d37aea36-054d-44ed-b3ce-321448409ca8" providerId="ADAL" clId="{380CE243-AB8C-4459-8ED8-1FD106E1F8A0}" dt="2024-11-24T11:50:19.531" v="1543" actId="1036"/>
          <ac:grpSpMkLst>
            <pc:docMk/>
            <pc:sldMk cId="2410223437" sldId="939"/>
            <ac:grpSpMk id="581" creationId="{07DD55F0-04DC-076E-CE81-B84D0B56B329}"/>
          </ac:grpSpMkLst>
        </pc:grpChg>
        <pc:grpChg chg="add mod">
          <ac:chgData name="Erik Coopman" userId="d37aea36-054d-44ed-b3ce-321448409ca8" providerId="ADAL" clId="{380CE243-AB8C-4459-8ED8-1FD106E1F8A0}" dt="2024-11-24T11:54:21.446" v="1659" actId="554"/>
          <ac:grpSpMkLst>
            <pc:docMk/>
            <pc:sldMk cId="2410223437" sldId="939"/>
            <ac:grpSpMk id="587" creationId="{20E16F1C-83CD-8651-AAA6-385586A1D7E5}"/>
          </ac:grpSpMkLst>
        </pc:grpChg>
        <pc:grpChg chg="add mod">
          <ac:chgData name="Erik Coopman" userId="d37aea36-054d-44ed-b3ce-321448409ca8" providerId="ADAL" clId="{380CE243-AB8C-4459-8ED8-1FD106E1F8A0}" dt="2024-11-24T11:54:31.831" v="1660" actId="465"/>
          <ac:grpSpMkLst>
            <pc:docMk/>
            <pc:sldMk cId="2410223437" sldId="939"/>
            <ac:grpSpMk id="589" creationId="{95D0AB4F-5518-92E5-EE54-7B7004C8DDA2}"/>
          </ac:grpSpMkLst>
        </pc:grpChg>
        <pc:grpChg chg="add mod">
          <ac:chgData name="Erik Coopman" userId="d37aea36-054d-44ed-b3ce-321448409ca8" providerId="ADAL" clId="{380CE243-AB8C-4459-8ED8-1FD106E1F8A0}" dt="2024-11-24T11:54:31.831" v="1660" actId="465"/>
          <ac:grpSpMkLst>
            <pc:docMk/>
            <pc:sldMk cId="2410223437" sldId="939"/>
            <ac:grpSpMk id="590" creationId="{1DAAA952-E2A9-DDED-BFB2-7E46D554883B}"/>
          </ac:grpSpMkLst>
        </pc:grpChg>
        <pc:picChg chg="mod ord">
          <ac:chgData name="Erik Coopman" userId="d37aea36-054d-44ed-b3ce-321448409ca8" providerId="ADAL" clId="{380CE243-AB8C-4459-8ED8-1FD106E1F8A0}" dt="2024-11-24T11:50:19.531" v="1543" actId="1036"/>
          <ac:picMkLst>
            <pc:docMk/>
            <pc:sldMk cId="2410223437" sldId="939"/>
            <ac:picMk id="18" creationId="{CE135EB3-CB70-8E30-E7B9-770D04C04DEE}"/>
          </ac:picMkLst>
        </pc:picChg>
        <pc:picChg chg="mod">
          <ac:chgData name="Erik Coopman" userId="d37aea36-054d-44ed-b3ce-321448409ca8" providerId="ADAL" clId="{380CE243-AB8C-4459-8ED8-1FD106E1F8A0}" dt="2024-11-24T11:13:57.069" v="185"/>
          <ac:picMkLst>
            <pc:docMk/>
            <pc:sldMk cId="2410223437" sldId="939"/>
            <ac:picMk id="40" creationId="{4BBFA463-78E9-5D6D-3F80-74993AD63A4E}"/>
          </ac:picMkLst>
        </pc:picChg>
        <pc:picChg chg="mod">
          <ac:chgData name="Erik Coopman" userId="d37aea36-054d-44ed-b3ce-321448409ca8" providerId="ADAL" clId="{380CE243-AB8C-4459-8ED8-1FD106E1F8A0}" dt="2024-11-24T11:14:53.274" v="223"/>
          <ac:picMkLst>
            <pc:docMk/>
            <pc:sldMk cId="2410223437" sldId="939"/>
            <ac:picMk id="57" creationId="{5D805A80-477D-1EA0-50CF-38570844EE1C}"/>
          </ac:picMkLst>
        </pc:picChg>
        <pc:picChg chg="mod">
          <ac:chgData name="Erik Coopman" userId="d37aea36-054d-44ed-b3ce-321448409ca8" providerId="ADAL" clId="{380CE243-AB8C-4459-8ED8-1FD106E1F8A0}" dt="2024-11-24T11:15:37.654" v="286"/>
          <ac:picMkLst>
            <pc:docMk/>
            <pc:sldMk cId="2410223437" sldId="939"/>
            <ac:picMk id="62" creationId="{3D0460A8-6B60-5118-7282-1CAA6446CE25}"/>
          </ac:picMkLst>
        </pc:picChg>
        <pc:picChg chg="mod">
          <ac:chgData name="Erik Coopman" userId="d37aea36-054d-44ed-b3ce-321448409ca8" providerId="ADAL" clId="{380CE243-AB8C-4459-8ED8-1FD106E1F8A0}" dt="2024-11-24T11:19:56.508" v="375"/>
          <ac:picMkLst>
            <pc:docMk/>
            <pc:sldMk cId="2410223437" sldId="939"/>
            <ac:picMk id="534" creationId="{58C97D97-B3FD-BA34-A6B6-72952E649770}"/>
          </ac:picMkLst>
        </pc:picChg>
        <pc:picChg chg="mod">
          <ac:chgData name="Erik Coopman" userId="d37aea36-054d-44ed-b3ce-321448409ca8" providerId="ADAL" clId="{380CE243-AB8C-4459-8ED8-1FD106E1F8A0}" dt="2024-11-24T11:19:56.508" v="375"/>
          <ac:picMkLst>
            <pc:docMk/>
            <pc:sldMk cId="2410223437" sldId="939"/>
            <ac:picMk id="537" creationId="{D104C261-35AB-F86F-48C5-BFA12D12F010}"/>
          </ac:picMkLst>
        </pc:picChg>
        <pc:picChg chg="mod">
          <ac:chgData name="Erik Coopman" userId="d37aea36-054d-44ed-b3ce-321448409ca8" providerId="ADAL" clId="{380CE243-AB8C-4459-8ED8-1FD106E1F8A0}" dt="2024-11-24T11:19:56.508" v="375"/>
          <ac:picMkLst>
            <pc:docMk/>
            <pc:sldMk cId="2410223437" sldId="939"/>
            <ac:picMk id="540" creationId="{543E3321-C2F5-61C8-009C-17A47E2F77AD}"/>
          </ac:picMkLst>
        </pc:picChg>
        <pc:picChg chg="mod">
          <ac:chgData name="Erik Coopman" userId="d37aea36-054d-44ed-b3ce-321448409ca8" providerId="ADAL" clId="{380CE243-AB8C-4459-8ED8-1FD106E1F8A0}" dt="2024-11-24T11:19:56.508" v="375"/>
          <ac:picMkLst>
            <pc:docMk/>
            <pc:sldMk cId="2410223437" sldId="939"/>
            <ac:picMk id="543" creationId="{4E499DB0-D63E-FECB-ED13-8B1AA003E770}"/>
          </ac:picMkLst>
        </pc:picChg>
        <pc:picChg chg="mod">
          <ac:chgData name="Erik Coopman" userId="d37aea36-054d-44ed-b3ce-321448409ca8" providerId="ADAL" clId="{380CE243-AB8C-4459-8ED8-1FD106E1F8A0}" dt="2024-11-24T11:19:56.508" v="375"/>
          <ac:picMkLst>
            <pc:docMk/>
            <pc:sldMk cId="2410223437" sldId="939"/>
            <ac:picMk id="546" creationId="{C7515373-23D2-F152-BFA7-A189FEE89113}"/>
          </ac:picMkLst>
        </pc:picChg>
        <pc:picChg chg="mod">
          <ac:chgData name="Erik Coopman" userId="d37aea36-054d-44ed-b3ce-321448409ca8" providerId="ADAL" clId="{380CE243-AB8C-4459-8ED8-1FD106E1F8A0}" dt="2024-11-24T11:30:02.482" v="782" actId="12789"/>
          <ac:picMkLst>
            <pc:docMk/>
            <pc:sldMk cId="2410223437" sldId="939"/>
            <ac:picMk id="550" creationId="{72DA3327-C098-DF43-B7FF-6C4A26827A2C}"/>
          </ac:picMkLst>
        </pc:picChg>
        <pc:picChg chg="mod">
          <ac:chgData name="Erik Coopman" userId="d37aea36-054d-44ed-b3ce-321448409ca8" providerId="ADAL" clId="{380CE243-AB8C-4459-8ED8-1FD106E1F8A0}" dt="2024-11-24T11:29:55.677" v="781" actId="12789"/>
          <ac:picMkLst>
            <pc:docMk/>
            <pc:sldMk cId="2410223437" sldId="939"/>
            <ac:picMk id="553" creationId="{F8C81BED-FF17-C10B-C927-0B49144BAACE}"/>
          </ac:picMkLst>
        </pc:picChg>
        <pc:picChg chg="del mod topLvl">
          <ac:chgData name="Erik Coopman" userId="d37aea36-054d-44ed-b3ce-321448409ca8" providerId="ADAL" clId="{380CE243-AB8C-4459-8ED8-1FD106E1F8A0}" dt="2024-11-24T11:50:37.389" v="1547" actId="478"/>
          <ac:picMkLst>
            <pc:docMk/>
            <pc:sldMk cId="2410223437" sldId="939"/>
            <ac:picMk id="556" creationId="{A45DEAF1-E495-B3D4-D580-2946006408C6}"/>
          </ac:picMkLst>
        </pc:picChg>
        <pc:picChg chg="mod">
          <ac:chgData name="Erik Coopman" userId="d37aea36-054d-44ed-b3ce-321448409ca8" providerId="ADAL" clId="{380CE243-AB8C-4459-8ED8-1FD106E1F8A0}" dt="2024-11-24T11:36:17.316" v="964" actId="12789"/>
          <ac:picMkLst>
            <pc:docMk/>
            <pc:sldMk cId="2410223437" sldId="939"/>
            <ac:picMk id="559" creationId="{3166413F-9AF7-9C73-F8F9-380EC01C62C4}"/>
          </ac:picMkLst>
        </pc:picChg>
        <pc:picChg chg="mod">
          <ac:chgData name="Erik Coopman" userId="d37aea36-054d-44ed-b3ce-321448409ca8" providerId="ADAL" clId="{380CE243-AB8C-4459-8ED8-1FD106E1F8A0}" dt="2024-11-24T11:22:26.952" v="426"/>
          <ac:picMkLst>
            <pc:docMk/>
            <pc:sldMk cId="2410223437" sldId="939"/>
            <ac:picMk id="562" creationId="{5C1C54FE-522C-E3A8-5D97-65E80FF14C32}"/>
          </ac:picMkLst>
        </pc:picChg>
        <pc:picChg chg="mod">
          <ac:chgData name="Erik Coopman" userId="d37aea36-054d-44ed-b3ce-321448409ca8" providerId="ADAL" clId="{380CE243-AB8C-4459-8ED8-1FD106E1F8A0}" dt="2024-11-24T11:23:58.949" v="457"/>
          <ac:picMkLst>
            <pc:docMk/>
            <pc:sldMk cId="2410223437" sldId="939"/>
            <ac:picMk id="567" creationId="{F9735194-66DA-F749-BCFA-2AD3629867B0}"/>
          </ac:picMkLst>
        </pc:picChg>
        <pc:picChg chg="mod">
          <ac:chgData name="Erik Coopman" userId="d37aea36-054d-44ed-b3ce-321448409ca8" providerId="ADAL" clId="{380CE243-AB8C-4459-8ED8-1FD106E1F8A0}" dt="2024-11-24T11:41:24.435" v="1318" actId="12789"/>
          <ac:picMkLst>
            <pc:docMk/>
            <pc:sldMk cId="2410223437" sldId="939"/>
            <ac:picMk id="571" creationId="{ACCCFAC9-6FF6-4282-F5BE-0B0AD97045FF}"/>
          </ac:picMkLst>
        </pc:picChg>
        <pc:picChg chg="mod">
          <ac:chgData name="Erik Coopman" userId="d37aea36-054d-44ed-b3ce-321448409ca8" providerId="ADAL" clId="{380CE243-AB8C-4459-8ED8-1FD106E1F8A0}" dt="2024-11-24T11:32:54.955" v="806" actId="12789"/>
          <ac:picMkLst>
            <pc:docMk/>
            <pc:sldMk cId="2410223437" sldId="939"/>
            <ac:picMk id="575" creationId="{08FD1E33-7609-B672-333C-3E0E9F69AE54}"/>
          </ac:picMkLst>
        </pc:picChg>
        <pc:picChg chg="mod">
          <ac:chgData name="Erik Coopman" userId="d37aea36-054d-44ed-b3ce-321448409ca8" providerId="ADAL" clId="{380CE243-AB8C-4459-8ED8-1FD106E1F8A0}" dt="2024-11-24T11:34:03.681" v="822"/>
          <ac:picMkLst>
            <pc:docMk/>
            <pc:sldMk cId="2410223437" sldId="939"/>
            <ac:picMk id="578" creationId="{43A6753C-37DD-6448-EF63-CED68E8D8576}"/>
          </ac:picMkLst>
        </pc:picChg>
        <pc:picChg chg="mod">
          <ac:chgData name="Erik Coopman" userId="d37aea36-054d-44ed-b3ce-321448409ca8" providerId="ADAL" clId="{380CE243-AB8C-4459-8ED8-1FD106E1F8A0}" dt="2024-11-24T11:37:29.182" v="1046"/>
          <ac:picMkLst>
            <pc:docMk/>
            <pc:sldMk cId="2410223437" sldId="939"/>
            <ac:picMk id="583" creationId="{059EBAE5-33AA-024C-3AB5-E8419E42D9B2}"/>
          </ac:picMkLst>
        </pc:picChg>
        <pc:cxnChg chg="add mod">
          <ac:chgData name="Erik Coopman" userId="d37aea36-054d-44ed-b3ce-321448409ca8" providerId="ADAL" clId="{380CE243-AB8C-4459-8ED8-1FD106E1F8A0}" dt="2024-11-24T11:55:17.699" v="1666" actId="14100"/>
          <ac:cxnSpMkLst>
            <pc:docMk/>
            <pc:sldMk cId="2410223437" sldId="939"/>
            <ac:cxnSpMk id="513" creationId="{A6176238-D96E-7F00-C9E4-9330E3775D87}"/>
          </ac:cxnSpMkLst>
        </pc:cxnChg>
        <pc:cxnChg chg="add mod">
          <ac:chgData name="Erik Coopman" userId="d37aea36-054d-44ed-b3ce-321448409ca8" providerId="ADAL" clId="{380CE243-AB8C-4459-8ED8-1FD106E1F8A0}" dt="2024-11-24T11:54:31.831" v="1660" actId="465"/>
          <ac:cxnSpMkLst>
            <pc:docMk/>
            <pc:sldMk cId="2410223437" sldId="939"/>
            <ac:cxnSpMk id="515" creationId="{1967A079-5801-955F-B58A-BDED1E44FA3E}"/>
          </ac:cxnSpMkLst>
        </pc:cxnChg>
        <pc:cxnChg chg="add mod">
          <ac:chgData name="Erik Coopman" userId="d37aea36-054d-44ed-b3ce-321448409ca8" providerId="ADAL" clId="{380CE243-AB8C-4459-8ED8-1FD106E1F8A0}" dt="2024-11-24T11:54:31.831" v="1660" actId="465"/>
          <ac:cxnSpMkLst>
            <pc:docMk/>
            <pc:sldMk cId="2410223437" sldId="939"/>
            <ac:cxnSpMk id="519" creationId="{3616BC8E-425F-996D-2426-C3F54795843E}"/>
          </ac:cxnSpMkLst>
        </pc:cxnChg>
        <pc:cxnChg chg="add mod">
          <ac:chgData name="Erik Coopman" userId="d37aea36-054d-44ed-b3ce-321448409ca8" providerId="ADAL" clId="{380CE243-AB8C-4459-8ED8-1FD106E1F8A0}" dt="2024-11-24T11:54:55.977" v="1662" actId="14100"/>
          <ac:cxnSpMkLst>
            <pc:docMk/>
            <pc:sldMk cId="2410223437" sldId="939"/>
            <ac:cxnSpMk id="524" creationId="{423ABCC2-0BE8-A3F2-D9CB-4FFF05B10383}"/>
          </ac:cxnSpMkLst>
        </pc:cxnChg>
      </pc:sldChg>
    </pc:docChg>
  </pc:docChgLst>
  <pc:docChgLst>
    <pc:chgData name="Gastgebruiker" userId="S::urn:spo:anon#f0ef5f4167024af4c1289ad8aa14323dbdba0f0640e4a24fd8e35c7ecb659d6e::" providerId="AD" clId="Web-{DB06A8C8-55C4-362D-76C3-58658CBEEC77}"/>
    <pc:docChg chg="modSld sldOrd">
      <pc:chgData name="Gastgebruiker" userId="S::urn:spo:anon#f0ef5f4167024af4c1289ad8aa14323dbdba0f0640e4a24fd8e35c7ecb659d6e::" providerId="AD" clId="Web-{DB06A8C8-55C4-362D-76C3-58658CBEEC77}" dt="2024-11-24T19:51:45.100" v="3"/>
      <pc:docMkLst>
        <pc:docMk/>
      </pc:docMkLst>
      <pc:sldChg chg="ord">
        <pc:chgData name="Gastgebruiker" userId="S::urn:spo:anon#f0ef5f4167024af4c1289ad8aa14323dbdba0f0640e4a24fd8e35c7ecb659d6e::" providerId="AD" clId="Web-{DB06A8C8-55C4-362D-76C3-58658CBEEC77}" dt="2024-11-24T19:51:45.100" v="3"/>
        <pc:sldMkLst>
          <pc:docMk/>
          <pc:sldMk cId="942873640" sldId="919"/>
        </pc:sldMkLst>
      </pc:sldChg>
      <pc:sldChg chg="addSp delSp modSp">
        <pc:chgData name="Gastgebruiker" userId="S::urn:spo:anon#f0ef5f4167024af4c1289ad8aa14323dbdba0f0640e4a24fd8e35c7ecb659d6e::" providerId="AD" clId="Web-{DB06A8C8-55C4-362D-76C3-58658CBEEC77}" dt="2024-11-24T19:51:00.395" v="2"/>
        <pc:sldMkLst>
          <pc:docMk/>
          <pc:sldMk cId="1094789289" sldId="938"/>
        </pc:sldMkLst>
        <pc:spChg chg="add del mod">
          <ac:chgData name="Gastgebruiker" userId="S::urn:spo:anon#f0ef5f4167024af4c1289ad8aa14323dbdba0f0640e4a24fd8e35c7ecb659d6e::" providerId="AD" clId="Web-{DB06A8C8-55C4-362D-76C3-58658CBEEC77}" dt="2024-11-24T19:51:00.395" v="2"/>
          <ac:spMkLst>
            <pc:docMk/>
            <pc:sldMk cId="1094789289" sldId="938"/>
            <ac:spMk id="4" creationId="{4B142F26-C797-BF86-4C7C-590C0F95496F}"/>
          </ac:spMkLst>
        </pc:spChg>
      </pc:sldChg>
    </pc:docChg>
  </pc:docChgLst>
  <pc:docChgLst>
    <pc:chgData name="Guest User" userId="S::urn:spo:anon#b70126fa1dba6730d528f47e0835599964fb4869e869de243a941058fcf1e23c::" providerId="AD" clId="Web-{D724B231-AA64-07A9-18C9-CB982B1A1D56}"/>
    <pc:docChg chg="addSld delSld modSld sldOrd modSection">
      <pc:chgData name="Guest User" userId="S::urn:spo:anon#b70126fa1dba6730d528f47e0835599964fb4869e869de243a941058fcf1e23c::" providerId="AD" clId="Web-{D724B231-AA64-07A9-18C9-CB982B1A1D56}" dt="2024-11-03T21:15:22.848" v="176" actId="20577"/>
      <pc:docMkLst>
        <pc:docMk/>
      </pc:docMkLst>
      <pc:sldChg chg="addSp delSp modSp">
        <pc:chgData name="Guest User" userId="S::urn:spo:anon#b70126fa1dba6730d528f47e0835599964fb4869e869de243a941058fcf1e23c::" providerId="AD" clId="Web-{D724B231-AA64-07A9-18C9-CB982B1A1D56}" dt="2024-11-03T21:08:24.313" v="91"/>
        <pc:sldMkLst>
          <pc:docMk/>
          <pc:sldMk cId="1164386619" sldId="258"/>
        </pc:sldMkLst>
        <pc:spChg chg="mod">
          <ac:chgData name="Guest User" userId="S::urn:spo:anon#b70126fa1dba6730d528f47e0835599964fb4869e869de243a941058fcf1e23c::" providerId="AD" clId="Web-{D724B231-AA64-07A9-18C9-CB982B1A1D56}" dt="2024-11-03T20:57:29.147" v="50" actId="20577"/>
          <ac:spMkLst>
            <pc:docMk/>
            <pc:sldMk cId="1164386619" sldId="258"/>
            <ac:spMk id="2" creationId="{A4FC13FD-0819-7251-97DE-783614CA8A65}"/>
          </ac:spMkLst>
        </pc:spChg>
      </pc:sldChg>
      <pc:sldChg chg="modSp">
        <pc:chgData name="Guest User" userId="S::urn:spo:anon#b70126fa1dba6730d528f47e0835599964fb4869e869de243a941058fcf1e23c::" providerId="AD" clId="Web-{D724B231-AA64-07A9-18C9-CB982B1A1D56}" dt="2024-11-03T21:07:59.062" v="81" actId="20577"/>
        <pc:sldMkLst>
          <pc:docMk/>
          <pc:sldMk cId="2509993803" sldId="261"/>
        </pc:sldMkLst>
      </pc:sldChg>
      <pc:sldChg chg="ord">
        <pc:chgData name="Guest User" userId="S::urn:spo:anon#b70126fa1dba6730d528f47e0835599964fb4869e869de243a941058fcf1e23c::" providerId="AD" clId="Web-{D724B231-AA64-07A9-18C9-CB982B1A1D56}" dt="2024-11-03T21:14:20.737" v="165"/>
        <pc:sldMkLst>
          <pc:docMk/>
          <pc:sldMk cId="1736697078" sldId="275"/>
        </pc:sldMkLst>
      </pc:sldChg>
      <pc:sldChg chg="del">
        <pc:chgData name="Guest User" userId="S::urn:spo:anon#b70126fa1dba6730d528f47e0835599964fb4869e869de243a941058fcf1e23c::" providerId="AD" clId="Web-{D724B231-AA64-07A9-18C9-CB982B1A1D56}" dt="2024-11-03T20:59:16.666" v="62"/>
        <pc:sldMkLst>
          <pc:docMk/>
          <pc:sldMk cId="3648047976" sldId="301"/>
        </pc:sldMkLst>
      </pc:sldChg>
      <pc:sldChg chg="modSp">
        <pc:chgData name="Guest User" userId="S::urn:spo:anon#b70126fa1dba6730d528f47e0835599964fb4869e869de243a941058fcf1e23c::" providerId="AD" clId="Web-{D724B231-AA64-07A9-18C9-CB982B1A1D56}" dt="2024-11-03T20:57:36.804" v="61" actId="20577"/>
        <pc:sldMkLst>
          <pc:docMk/>
          <pc:sldMk cId="3648047976" sldId="325"/>
        </pc:sldMkLst>
      </pc:sldChg>
      <pc:sldChg chg="addSp">
        <pc:chgData name="Guest User" userId="S::urn:spo:anon#b70126fa1dba6730d528f47e0835599964fb4869e869de243a941058fcf1e23c::" providerId="AD" clId="Web-{D724B231-AA64-07A9-18C9-CB982B1A1D56}" dt="2024-11-03T21:08:27.578" v="92"/>
        <pc:sldMkLst>
          <pc:docMk/>
          <pc:sldMk cId="3648047976" sldId="470"/>
        </pc:sldMkLst>
        <pc:spChg chg="add">
          <ac:chgData name="Guest User" userId="S::urn:spo:anon#b70126fa1dba6730d528f47e0835599964fb4869e869de243a941058fcf1e23c::" providerId="AD" clId="Web-{D724B231-AA64-07A9-18C9-CB982B1A1D56}" dt="2024-11-03T21:08:27.578" v="92"/>
          <ac:spMkLst>
            <pc:docMk/>
            <pc:sldMk cId="3648047976" sldId="470"/>
            <ac:spMk id="4" creationId="{566705E7-C440-83F7-938F-C7D86E2217EE}"/>
          </ac:spMkLst>
        </pc:spChg>
      </pc:sldChg>
      <pc:sldChg chg="addSp">
        <pc:chgData name="Guest User" userId="S::urn:spo:anon#b70126fa1dba6730d528f47e0835599964fb4869e869de243a941058fcf1e23c::" providerId="AD" clId="Web-{D724B231-AA64-07A9-18C9-CB982B1A1D56}" dt="2024-11-03T21:08:29.141" v="93"/>
        <pc:sldMkLst>
          <pc:docMk/>
          <pc:sldMk cId="3648047976" sldId="503"/>
        </pc:sldMkLst>
        <pc:spChg chg="add">
          <ac:chgData name="Guest User" userId="S::urn:spo:anon#b70126fa1dba6730d528f47e0835599964fb4869e869de243a941058fcf1e23c::" providerId="AD" clId="Web-{D724B231-AA64-07A9-18C9-CB982B1A1D56}" dt="2024-11-03T21:08:29.141" v="93"/>
          <ac:spMkLst>
            <pc:docMk/>
            <pc:sldMk cId="3648047976" sldId="503"/>
            <ac:spMk id="3" creationId="{B150479B-BE12-93A5-2FB2-6BA2442E5900}"/>
          </ac:spMkLst>
        </pc:spChg>
      </pc:sldChg>
      <pc:sldChg chg="modSp ord">
        <pc:chgData name="Guest User" userId="S::urn:spo:anon#b70126fa1dba6730d528f47e0835599964fb4869e869de243a941058fcf1e23c::" providerId="AD" clId="Web-{D724B231-AA64-07A9-18C9-CB982B1A1D56}" dt="2024-11-03T21:10:11.472" v="109" actId="20577"/>
        <pc:sldMkLst>
          <pc:docMk/>
          <pc:sldMk cId="3648047976" sldId="853"/>
        </pc:sldMkLst>
        <pc:spChg chg="mod">
          <ac:chgData name="Guest User" userId="S::urn:spo:anon#b70126fa1dba6730d528f47e0835599964fb4869e869de243a941058fcf1e23c::" providerId="AD" clId="Web-{D724B231-AA64-07A9-18C9-CB982B1A1D56}" dt="2024-11-03T21:10:11.472" v="109" actId="20577"/>
          <ac:spMkLst>
            <pc:docMk/>
            <pc:sldMk cId="3648047976" sldId="853"/>
            <ac:spMk id="880" creationId="{111B4A49-B930-4A89-A1CD-6CA2B3D95AED}"/>
          </ac:spMkLst>
        </pc:spChg>
      </pc:sldChg>
      <pc:sldChg chg="addSp modSp">
        <pc:chgData name="Guest User" userId="S::urn:spo:anon#b70126fa1dba6730d528f47e0835599964fb4869e869de243a941058fcf1e23c::" providerId="AD" clId="Web-{D724B231-AA64-07A9-18C9-CB982B1A1D56}" dt="2024-11-03T21:08:11.359" v="88" actId="20577"/>
        <pc:sldMkLst>
          <pc:docMk/>
          <pc:sldMk cId="1692218868" sldId="917"/>
        </pc:sldMkLst>
      </pc:sldChg>
      <pc:sldChg chg="addSp">
        <pc:chgData name="Guest User" userId="S::urn:spo:anon#b70126fa1dba6730d528f47e0835599964fb4869e869de243a941058fcf1e23c::" providerId="AD" clId="Web-{D724B231-AA64-07A9-18C9-CB982B1A1D56}" dt="2024-11-03T21:08:36.704" v="96"/>
        <pc:sldMkLst>
          <pc:docMk/>
          <pc:sldMk cId="3262857342" sldId="918"/>
        </pc:sldMkLst>
      </pc:sldChg>
      <pc:sldChg chg="addSp">
        <pc:chgData name="Guest User" userId="S::urn:spo:anon#b70126fa1dba6730d528f47e0835599964fb4869e869de243a941058fcf1e23c::" providerId="AD" clId="Web-{D724B231-AA64-07A9-18C9-CB982B1A1D56}" dt="2024-11-03T21:08:39.298" v="97"/>
        <pc:sldMkLst>
          <pc:docMk/>
          <pc:sldMk cId="942873640" sldId="919"/>
        </pc:sldMkLst>
      </pc:sldChg>
      <pc:sldChg chg="modSp">
        <pc:chgData name="Guest User" userId="S::urn:spo:anon#b70126fa1dba6730d528f47e0835599964fb4869e869de243a941058fcf1e23c::" providerId="AD" clId="Web-{D724B231-AA64-07A9-18C9-CB982B1A1D56}" dt="2024-11-03T19:54:26.321" v="0" actId="14100"/>
        <pc:sldMkLst>
          <pc:docMk/>
          <pc:sldMk cId="3840397083" sldId="920"/>
        </pc:sldMkLst>
      </pc:sldChg>
      <pc:sldChg chg="addSp">
        <pc:chgData name="Guest User" userId="S::urn:spo:anon#b70126fa1dba6730d528f47e0835599964fb4869e869de243a941058fcf1e23c::" providerId="AD" clId="Web-{D724B231-AA64-07A9-18C9-CB982B1A1D56}" dt="2024-11-03T21:08:33.204" v="94"/>
        <pc:sldMkLst>
          <pc:docMk/>
          <pc:sldMk cId="300456038" sldId="921"/>
        </pc:sldMkLst>
      </pc:sldChg>
      <pc:sldChg chg="addSp">
        <pc:chgData name="Guest User" userId="S::urn:spo:anon#b70126fa1dba6730d528f47e0835599964fb4869e869de243a941058fcf1e23c::" providerId="AD" clId="Web-{D724B231-AA64-07A9-18C9-CB982B1A1D56}" dt="2024-11-03T21:08:35.594" v="95"/>
        <pc:sldMkLst>
          <pc:docMk/>
          <pc:sldMk cId="1980592254" sldId="922"/>
        </pc:sldMkLst>
      </pc:sldChg>
      <pc:sldChg chg="add replId">
        <pc:chgData name="Guest User" userId="S::urn:spo:anon#b70126fa1dba6730d528f47e0835599964fb4869e869de243a941058fcf1e23c::" providerId="AD" clId="Web-{D724B231-AA64-07A9-18C9-CB982B1A1D56}" dt="2024-11-03T21:10:04.081" v="107"/>
        <pc:sldMkLst>
          <pc:docMk/>
          <pc:sldMk cId="3437820580" sldId="930"/>
        </pc:sldMkLst>
      </pc:sldChg>
      <pc:sldChg chg="addSp modSp new ord">
        <pc:chgData name="Guest User" userId="S::urn:spo:anon#b70126fa1dba6730d528f47e0835599964fb4869e869de243a941058fcf1e23c::" providerId="AD" clId="Web-{D724B231-AA64-07A9-18C9-CB982B1A1D56}" dt="2024-11-03T21:15:22.848" v="176" actId="20577"/>
        <pc:sldMkLst>
          <pc:docMk/>
          <pc:sldMk cId="3993106285" sldId="931"/>
        </pc:sldMkLst>
        <pc:spChg chg="mod">
          <ac:chgData name="Guest User" userId="S::urn:spo:anon#b70126fa1dba6730d528f47e0835599964fb4869e869de243a941058fcf1e23c::" providerId="AD" clId="Web-{D724B231-AA64-07A9-18C9-CB982B1A1D56}" dt="2024-11-03T21:15:22.848" v="176" actId="20577"/>
          <ac:spMkLst>
            <pc:docMk/>
            <pc:sldMk cId="3993106285" sldId="931"/>
            <ac:spMk id="2" creationId="{031787DD-93E5-E05A-D086-A019C12BB143}"/>
          </ac:spMkLst>
        </pc:spChg>
        <pc:spChg chg="mod">
          <ac:chgData name="Guest User" userId="S::urn:spo:anon#b70126fa1dba6730d528f47e0835599964fb4869e869de243a941058fcf1e23c::" providerId="AD" clId="Web-{D724B231-AA64-07A9-18C9-CB982B1A1D56}" dt="2024-11-03T21:13:31.767" v="160" actId="20577"/>
          <ac:spMkLst>
            <pc:docMk/>
            <pc:sldMk cId="3993106285" sldId="931"/>
            <ac:spMk id="3" creationId="{741C988D-E39E-EDC9-234A-C175A5566D1E}"/>
          </ac:spMkLst>
        </pc:spChg>
      </pc:sldChg>
    </pc:docChg>
  </pc:docChgLst>
  <pc:docChgLst>
    <pc:chgData name="Guest User" userId="S::urn:spo:anon#b70126fa1dba6730d528f47e0835599964fb4869e869de243a941058fcf1e23c::" providerId="AD" clId="Web-{87745248-10D6-8FB9-ED58-96319442EE25}"/>
    <pc:docChg chg="modSld">
      <pc:chgData name="Guest User" userId="S::urn:spo:anon#b70126fa1dba6730d528f47e0835599964fb4869e869de243a941058fcf1e23c::" providerId="AD" clId="Web-{87745248-10D6-8FB9-ED58-96319442EE25}" dt="2024-11-09T14:58:46.809" v="42" actId="20577"/>
      <pc:docMkLst>
        <pc:docMk/>
      </pc:docMkLst>
    </pc:docChg>
  </pc:docChgLst>
  <pc:docChgLst>
    <pc:chgData name="Gastgebruiker" userId="S::urn:spo:anon#63c87e98d8ea6c35073450e222dd5560558c35b6a82d4866b4f6e1f74b932c46::" providerId="AD" clId="Web-{BFE2F82A-F3C6-6D90-2125-9460CAEC5522}"/>
    <pc:docChg chg="addSld delSld modSld modSection">
      <pc:chgData name="Gastgebruiker" userId="S::urn:spo:anon#63c87e98d8ea6c35073450e222dd5560558c35b6a82d4866b4f6e1f74b932c46::" providerId="AD" clId="Web-{BFE2F82A-F3C6-6D90-2125-9460CAEC5522}" dt="2024-11-09T11:04:50.128" v="4"/>
      <pc:docMkLst>
        <pc:docMk/>
      </pc:docMkLst>
      <pc:sldChg chg="add del replId">
        <pc:chgData name="Gastgebruiker" userId="S::urn:spo:anon#63c87e98d8ea6c35073450e222dd5560558c35b6a82d4866b4f6e1f74b932c46::" providerId="AD" clId="Web-{BFE2F82A-F3C6-6D90-2125-9460CAEC5522}" dt="2024-11-09T11:04:50.128" v="4"/>
        <pc:sldMkLst>
          <pc:docMk/>
          <pc:sldMk cId="390089853" sldId="933"/>
        </pc:sldMkLst>
      </pc:sldChg>
      <pc:sldChg chg="modSp del">
        <pc:chgData name="Gastgebruiker" userId="S::urn:spo:anon#63c87e98d8ea6c35073450e222dd5560558c35b6a82d4866b4f6e1f74b932c46::" providerId="AD" clId="Web-{BFE2F82A-F3C6-6D90-2125-9460CAEC5522}" dt="2024-11-09T11:03:02.277" v="2"/>
        <pc:sldMkLst>
          <pc:docMk/>
          <pc:sldMk cId="719566795" sldId="933"/>
        </pc:sldMkLst>
      </pc:sldChg>
    </pc:docChg>
  </pc:docChgLst>
  <pc:docChgLst>
    <pc:chgData name="Guest User" userId="S::urn:spo:anon#63c87e98d8ea6c35073450e222dd5560558c35b6a82d4866b4f6e1f74b932c46::" providerId="AD" clId="Web-{607C0154-3763-4194-A490-CDB1656B1DAE}"/>
    <pc:docChg chg="modSld sldOrd">
      <pc:chgData name="Guest User" userId="S::urn:spo:anon#63c87e98d8ea6c35073450e222dd5560558c35b6a82d4866b4f6e1f74b932c46::" providerId="AD" clId="Web-{607C0154-3763-4194-A490-CDB1656B1DAE}" dt="2024-11-12T14:39:01.665" v="66"/>
      <pc:docMkLst>
        <pc:docMk/>
      </pc:docMkLst>
      <pc:sldChg chg="ord">
        <pc:chgData name="Guest User" userId="S::urn:spo:anon#63c87e98d8ea6c35073450e222dd5560558c35b6a82d4866b4f6e1f74b932c46::" providerId="AD" clId="Web-{607C0154-3763-4194-A490-CDB1656B1DAE}" dt="2024-11-11T20:36:10.260" v="8"/>
        <pc:sldMkLst>
          <pc:docMk/>
          <pc:sldMk cId="1164386619" sldId="258"/>
        </pc:sldMkLst>
      </pc:sldChg>
      <pc:sldChg chg="addSp modSp">
        <pc:chgData name="Guest User" userId="S::urn:spo:anon#63c87e98d8ea6c35073450e222dd5560558c35b6a82d4866b4f6e1f74b932c46::" providerId="AD" clId="Web-{607C0154-3763-4194-A490-CDB1656B1DAE}" dt="2024-11-11T20:12:19.884" v="1" actId="1076"/>
        <pc:sldMkLst>
          <pc:docMk/>
          <pc:sldMk cId="3437820580" sldId="930"/>
        </pc:sldMkLst>
      </pc:sldChg>
      <pc:sldChg chg="ord">
        <pc:chgData name="Guest User" userId="S::urn:spo:anon#63c87e98d8ea6c35073450e222dd5560558c35b6a82d4866b4f6e1f74b932c46::" providerId="AD" clId="Web-{607C0154-3763-4194-A490-CDB1656B1DAE}" dt="2024-11-12T14:39:01.665" v="66"/>
        <pc:sldMkLst>
          <pc:docMk/>
          <pc:sldMk cId="3295517220" sldId="934"/>
        </pc:sldMkLst>
      </pc:sldChg>
    </pc:docChg>
  </pc:docChgLst>
  <pc:docChgLst>
    <pc:chgData name="Gastgebruiker" userId="S::urn:spo:anon#63c87e98d8ea6c35073450e222dd5560558c35b6a82d4866b4f6e1f74b932c46::" providerId="AD" clId="Web-{EAB39FBB-540F-BE5E-EF9A-ACB42047E133}"/>
    <pc:docChg chg="modSld">
      <pc:chgData name="Gastgebruiker" userId="S::urn:spo:anon#63c87e98d8ea6c35073450e222dd5560558c35b6a82d4866b4f6e1f74b932c46::" providerId="AD" clId="Web-{EAB39FBB-540F-BE5E-EF9A-ACB42047E133}" dt="2024-11-09T13:22:37.343" v="6" actId="20577"/>
      <pc:docMkLst>
        <pc:docMk/>
      </pc:docMkLst>
      <pc:sldChg chg="modSp modCm">
        <pc:chgData name="Gastgebruiker" userId="S::urn:spo:anon#63c87e98d8ea6c35073450e222dd5560558c35b6a82d4866b4f6e1f74b932c46::" providerId="AD" clId="Web-{EAB39FBB-540F-BE5E-EF9A-ACB42047E133}" dt="2024-11-09T13:22:37.343" v="6" actId="20577"/>
        <pc:sldMkLst>
          <pc:docMk/>
          <pc:sldMk cId="3188023150" sldId="274"/>
        </pc:sldMkLst>
        <pc:spChg chg="mod">
          <ac:chgData name="Gastgebruiker" userId="S::urn:spo:anon#63c87e98d8ea6c35073450e222dd5560558c35b6a82d4866b4f6e1f74b932c46::" providerId="AD" clId="Web-{EAB39FBB-540F-BE5E-EF9A-ACB42047E133}" dt="2024-11-09T13:22:37.343" v="6" actId="20577"/>
          <ac:spMkLst>
            <pc:docMk/>
            <pc:sldMk cId="3188023150" sldId="274"/>
            <ac:spMk id="3" creationId="{DDD91172-4ECE-0D3F-C00A-B822CAA013DC}"/>
          </ac:spMkLst>
        </pc:spChg>
        <pc:extLst>
          <p:ext xmlns:p="http://schemas.openxmlformats.org/presentationml/2006/main" uri="{D6D511B9-2390-475A-947B-AFAB55BFBCF1}">
            <pc226:cmChg xmlns:pc226="http://schemas.microsoft.com/office/powerpoint/2022/06/main/command" chg="mod">
              <pc226:chgData name="Gastgebruiker" userId="S::urn:spo:anon#63c87e98d8ea6c35073450e222dd5560558c35b6a82d4866b4f6e1f74b932c46::" providerId="AD" clId="Web-{EAB39FBB-540F-BE5E-EF9A-ACB42047E133}" dt="2024-11-09T13:22:17.545" v="3" actId="20577"/>
              <pc2:cmMkLst xmlns:pc2="http://schemas.microsoft.com/office/powerpoint/2019/9/main/command">
                <pc:docMk/>
                <pc:sldMk cId="3188023150" sldId="274"/>
                <pc2:cmMk id="{A7F3C76B-DB8A-49EE-95E9-2E4B06606046}"/>
              </pc2:cmMkLst>
            </pc226:cmChg>
          </p:ext>
        </pc:extLst>
      </pc:sldChg>
    </pc:docChg>
  </pc:docChgLst>
  <pc:docChgLst>
    <pc:chgData name="Erik Coopman" userId="S::erikcoopman@ampliperitia.onmicrosoft.com::d37aea36-054d-44ed-b3ce-321448409ca8" providerId="AD" clId="Web-{521FAC92-FF2A-9A2C-0DB5-7D764CE48607}"/>
    <pc:docChg chg="modSld">
      <pc:chgData name="Erik Coopman" userId="S::erikcoopman@ampliperitia.onmicrosoft.com::d37aea36-054d-44ed-b3ce-321448409ca8" providerId="AD" clId="Web-{521FAC92-FF2A-9A2C-0DB5-7D764CE48607}" dt="2024-11-24T15:21:38.142" v="4" actId="20577"/>
      <pc:docMkLst>
        <pc:docMk/>
      </pc:docMkLst>
      <pc:sldChg chg="modSp">
        <pc:chgData name="Erik Coopman" userId="S::erikcoopman@ampliperitia.onmicrosoft.com::d37aea36-054d-44ed-b3ce-321448409ca8" providerId="AD" clId="Web-{521FAC92-FF2A-9A2C-0DB5-7D764CE48607}" dt="2024-11-24T15:21:38.142" v="4" actId="20577"/>
        <pc:sldMkLst>
          <pc:docMk/>
          <pc:sldMk cId="2410223437" sldId="939"/>
        </pc:sldMkLst>
        <pc:spChg chg="mod">
          <ac:chgData name="Erik Coopman" userId="S::erikcoopman@ampliperitia.onmicrosoft.com::d37aea36-054d-44ed-b3ce-321448409ca8" providerId="AD" clId="Web-{521FAC92-FF2A-9A2C-0DB5-7D764CE48607}" dt="2024-11-24T15:21:38.142" v="4" actId="20577"/>
          <ac:spMkLst>
            <pc:docMk/>
            <pc:sldMk cId="2410223437" sldId="939"/>
            <ac:spMk id="554" creationId="{7C235BFA-04A2-7EB0-5EE6-4A55BBCB8BF8}"/>
          </ac:spMkLst>
        </pc:spChg>
      </pc:sldChg>
    </pc:docChg>
  </pc:docChgLst>
  <pc:docChgLst>
    <pc:chgData name="Guest User" userId="S::urn:spo:anon#b70126fa1dba6730d528f47e0835599964fb4869e869de243a941058fcf1e23c::" providerId="AD" clId="Web-{302B1E50-0925-C0AC-DCF5-E8AB1B8E7948}"/>
    <pc:docChg chg="modSld">
      <pc:chgData name="Guest User" userId="S::urn:spo:anon#b70126fa1dba6730d528f47e0835599964fb4869e869de243a941058fcf1e23c::" providerId="AD" clId="Web-{302B1E50-0925-C0AC-DCF5-E8AB1B8E7948}" dt="2024-11-09T14:17:27.460" v="29" actId="20577"/>
      <pc:docMkLst>
        <pc:docMk/>
      </pc:docMkLst>
      <pc:sldChg chg="delSp modSp">
        <pc:chgData name="Guest User" userId="S::urn:spo:anon#b70126fa1dba6730d528f47e0835599964fb4869e869de243a941058fcf1e23c::" providerId="AD" clId="Web-{302B1E50-0925-C0AC-DCF5-E8AB1B8E7948}" dt="2024-11-09T13:30:27.519" v="24" actId="1076"/>
        <pc:sldMkLst>
          <pc:docMk/>
          <pc:sldMk cId="1164386619" sldId="258"/>
        </pc:sldMkLst>
        <pc:picChg chg="mod">
          <ac:chgData name="Guest User" userId="S::urn:spo:anon#b70126fa1dba6730d528f47e0835599964fb4869e869de243a941058fcf1e23c::" providerId="AD" clId="Web-{302B1E50-0925-C0AC-DCF5-E8AB1B8E7948}" dt="2024-11-09T13:30:27.519" v="24" actId="1076"/>
          <ac:picMkLst>
            <pc:docMk/>
            <pc:sldMk cId="1164386619" sldId="258"/>
            <ac:picMk id="6" creationId="{066607F7-E455-CD5A-301C-B107867A5398}"/>
          </ac:picMkLst>
        </pc:picChg>
      </pc:sldChg>
      <pc:sldChg chg="modSp modCm">
        <pc:chgData name="Guest User" userId="S::urn:spo:anon#b70126fa1dba6730d528f47e0835599964fb4869e869de243a941058fcf1e23c::" providerId="AD" clId="Web-{302B1E50-0925-C0AC-DCF5-E8AB1B8E7948}" dt="2024-11-09T13:27:12.285" v="12" actId="20577"/>
        <pc:sldMkLst>
          <pc:docMk/>
          <pc:sldMk cId="3188023150" sldId="274"/>
        </pc:sldMkLst>
        <pc:spChg chg="mod">
          <ac:chgData name="Guest User" userId="S::urn:spo:anon#b70126fa1dba6730d528f47e0835599964fb4869e869de243a941058fcf1e23c::" providerId="AD" clId="Web-{302B1E50-0925-C0AC-DCF5-E8AB1B8E7948}" dt="2024-11-09T13:27:12.285" v="12" actId="20577"/>
          <ac:spMkLst>
            <pc:docMk/>
            <pc:sldMk cId="3188023150" sldId="274"/>
            <ac:spMk id="5" creationId="{DF3821FF-DAE7-655A-0343-69DE967F0B6A}"/>
          </ac:spMkLst>
        </pc:spChg>
        <pc:extLst>
          <p:ext xmlns:p="http://schemas.openxmlformats.org/presentationml/2006/main" uri="{D6D511B9-2390-475A-947B-AFAB55BFBCF1}">
            <pc226:cmChg xmlns:pc226="http://schemas.microsoft.com/office/powerpoint/2022/06/main/command" chg="mod">
              <pc226:chgData name="Guest User" userId="S::urn:spo:anon#b70126fa1dba6730d528f47e0835599964fb4869e869de243a941058fcf1e23c::" providerId="AD" clId="Web-{302B1E50-0925-C0AC-DCF5-E8AB1B8E7948}" dt="2024-11-09T13:25:57.060" v="2" actId="20577"/>
              <pc2:cmMkLst xmlns:pc2="http://schemas.microsoft.com/office/powerpoint/2019/9/main/command">
                <pc:docMk/>
                <pc:sldMk cId="3188023150" sldId="274"/>
                <pc2:cmMk id="{A7F3C76B-DB8A-49EE-95E9-2E4B06606046}"/>
              </pc2:cmMkLst>
            </pc226:cmChg>
          </p:ext>
        </pc:extLst>
      </pc:sldChg>
      <pc:sldChg chg="modSp">
        <pc:chgData name="Guest User" userId="S::urn:spo:anon#b70126fa1dba6730d528f47e0835599964fb4869e869de243a941058fcf1e23c::" providerId="AD" clId="Web-{302B1E50-0925-C0AC-DCF5-E8AB1B8E7948}" dt="2024-11-09T14:17:27.460" v="29" actId="20577"/>
        <pc:sldMkLst>
          <pc:docMk/>
          <pc:sldMk cId="3437820580" sldId="930"/>
        </pc:sldMkLst>
      </pc:sldChg>
    </pc:docChg>
  </pc:docChgLst>
  <pc:docChgLst>
    <pc:chgData name="Guest User" userId="S::urn:spo:anon#63c87e98d8ea6c35073450e222dd5560558c35b6a82d4866b4f6e1f74b932c46::" providerId="AD" clId="Web-{26284F46-046B-B1DE-6920-E74AB6ADC8A8}"/>
    <pc:docChg chg="addSld modSld addSection modSection">
      <pc:chgData name="Guest User" userId="S::urn:spo:anon#63c87e98d8ea6c35073450e222dd5560558c35b6a82d4866b4f6e1f74b932c46::" providerId="AD" clId="Web-{26284F46-046B-B1DE-6920-E74AB6ADC8A8}" dt="2024-11-25T20:32:31.054" v="422" actId="20577"/>
      <pc:docMkLst>
        <pc:docMk/>
      </pc:docMkLst>
      <pc:sldChg chg="modSp add replId">
        <pc:chgData name="Guest User" userId="S::urn:spo:anon#63c87e98d8ea6c35073450e222dd5560558c35b6a82d4866b4f6e1f74b932c46::" providerId="AD" clId="Web-{26284F46-046B-B1DE-6920-E74AB6ADC8A8}" dt="2024-11-25T20:32:31.054" v="422" actId="20577"/>
        <pc:sldMkLst>
          <pc:docMk/>
          <pc:sldMk cId="3551239388" sldId="941"/>
        </pc:sldMkLst>
        <pc:spChg chg="mod">
          <ac:chgData name="Guest User" userId="S::urn:spo:anon#63c87e98d8ea6c35073450e222dd5560558c35b6a82d4866b4f6e1f74b932c46::" providerId="AD" clId="Web-{26284F46-046B-B1DE-6920-E74AB6ADC8A8}" dt="2024-11-25T20:32:31.054" v="422" actId="20577"/>
          <ac:spMkLst>
            <pc:docMk/>
            <pc:sldMk cId="3551239388" sldId="941"/>
            <ac:spMk id="3" creationId="{EBBF64F5-BE2D-A26E-D852-D33693D23E99}"/>
          </ac:spMkLst>
        </pc:spChg>
      </pc:sldChg>
    </pc:docChg>
  </pc:docChgLst>
  <pc:docChgLst>
    <pc:chgData name="Guest User" userId="S::urn:spo:anon#63c87e98d8ea6c35073450e222dd5560558c35b6a82d4866b4f6e1f74b932c46::" providerId="AD" clId="Web-{68CCD3CA-417D-D3FB-ED08-A8737BED41E8}"/>
    <pc:docChg chg="modSld">
      <pc:chgData name="Guest User" userId="S::urn:spo:anon#63c87e98d8ea6c35073450e222dd5560558c35b6a82d4866b4f6e1f74b932c46::" providerId="AD" clId="Web-{68CCD3CA-417D-D3FB-ED08-A8737BED41E8}" dt="2024-11-11T20:33:51.707" v="288"/>
      <pc:docMkLst>
        <pc:docMk/>
      </pc:docMkLst>
      <pc:sldChg chg="addSp modSp">
        <pc:chgData name="Guest User" userId="S::urn:spo:anon#63c87e98d8ea6c35073450e222dd5560558c35b6a82d4866b4f6e1f74b932c46::" providerId="AD" clId="Web-{68CCD3CA-417D-D3FB-ED08-A8737BED41E8}" dt="2024-11-11T20:06:29.351" v="200" actId="1076"/>
        <pc:sldMkLst>
          <pc:docMk/>
          <pc:sldMk cId="1164386619" sldId="258"/>
        </pc:sldMkLst>
        <pc:spChg chg="mod">
          <ac:chgData name="Guest User" userId="S::urn:spo:anon#63c87e98d8ea6c35073450e222dd5560558c35b6a82d4866b4f6e1f74b932c46::" providerId="AD" clId="Web-{68CCD3CA-417D-D3FB-ED08-A8737BED41E8}" dt="2024-11-11T20:06:29.351" v="200" actId="1076"/>
          <ac:spMkLst>
            <pc:docMk/>
            <pc:sldMk cId="1164386619" sldId="258"/>
            <ac:spMk id="2" creationId="{A4FC13FD-0819-7251-97DE-783614CA8A65}"/>
          </ac:spMkLst>
        </pc:spChg>
        <pc:picChg chg="add">
          <ac:chgData name="Guest User" userId="S::urn:spo:anon#63c87e98d8ea6c35073450e222dd5560558c35b6a82d4866b4f6e1f74b932c46::" providerId="AD" clId="Web-{68CCD3CA-417D-D3FB-ED08-A8737BED41E8}" dt="2024-11-11T20:05:59.334" v="196"/>
          <ac:picMkLst>
            <pc:docMk/>
            <pc:sldMk cId="1164386619" sldId="258"/>
            <ac:picMk id="5" creationId="{798426F8-F31C-E3ED-F240-9F698C89A4EA}"/>
          </ac:picMkLst>
        </pc:picChg>
      </pc:sldChg>
      <pc:sldChg chg="addSp delSp modSp">
        <pc:chgData name="Guest User" userId="S::urn:spo:anon#63c87e98d8ea6c35073450e222dd5560558c35b6a82d4866b4f6e1f74b932c46::" providerId="AD" clId="Web-{68CCD3CA-417D-D3FB-ED08-A8737BED41E8}" dt="2024-11-11T20:17:46.183" v="239"/>
        <pc:sldMkLst>
          <pc:docMk/>
          <pc:sldMk cId="3188023150" sldId="274"/>
        </pc:sldMkLst>
        <pc:spChg chg="mod">
          <ac:chgData name="Guest User" userId="S::urn:spo:anon#63c87e98d8ea6c35073450e222dd5560558c35b6a82d4866b4f6e1f74b932c46::" providerId="AD" clId="Web-{68CCD3CA-417D-D3FB-ED08-A8737BED41E8}" dt="2024-11-11T20:17:38.292" v="235" actId="20577"/>
          <ac:spMkLst>
            <pc:docMk/>
            <pc:sldMk cId="3188023150" sldId="274"/>
            <ac:spMk id="10" creationId="{DD5C33C7-2286-24B9-6E96-16ABD4D69F2C}"/>
          </ac:spMkLst>
        </pc:spChg>
        <pc:spChg chg="mod">
          <ac:chgData name="Guest User" userId="S::urn:spo:anon#63c87e98d8ea6c35073450e222dd5560558c35b6a82d4866b4f6e1f74b932c46::" providerId="AD" clId="Web-{68CCD3CA-417D-D3FB-ED08-A8737BED41E8}" dt="2024-11-11T20:06:34.179" v="201" actId="1076"/>
          <ac:spMkLst>
            <pc:docMk/>
            <pc:sldMk cId="3188023150" sldId="274"/>
            <ac:spMk id="11" creationId="{AD501A4C-313B-D73B-256C-BE8A147E25BB}"/>
          </ac:spMkLst>
        </pc:spChg>
        <pc:picChg chg="add">
          <ac:chgData name="Guest User" userId="S::urn:spo:anon#63c87e98d8ea6c35073450e222dd5560558c35b6a82d4866b4f6e1f74b932c46::" providerId="AD" clId="Web-{68CCD3CA-417D-D3FB-ED08-A8737BED41E8}" dt="2024-11-11T20:05:51.444" v="194"/>
          <ac:picMkLst>
            <pc:docMk/>
            <pc:sldMk cId="3188023150" sldId="274"/>
            <ac:picMk id="17" creationId="{69C8B6DD-C282-B239-F1A9-F55C04B4E255}"/>
          </ac:picMkLst>
        </pc:picChg>
      </pc:sldChg>
      <pc:sldChg chg="addSp delSp modSp">
        <pc:chgData name="Guest User" userId="S::urn:spo:anon#63c87e98d8ea6c35073450e222dd5560558c35b6a82d4866b4f6e1f74b932c46::" providerId="AD" clId="Web-{68CCD3CA-417D-D3FB-ED08-A8737BED41E8}" dt="2024-11-11T20:31:53.805" v="285" actId="1076"/>
        <pc:sldMkLst>
          <pc:docMk/>
          <pc:sldMk cId="3648047976" sldId="787"/>
        </pc:sldMkLst>
        <pc:spChg chg="mod">
          <ac:chgData name="Guest User" userId="S::urn:spo:anon#63c87e98d8ea6c35073450e222dd5560558c35b6a82d4866b4f6e1f74b932c46::" providerId="AD" clId="Web-{68CCD3CA-417D-D3FB-ED08-A8737BED41E8}" dt="2024-11-11T20:31:53.383" v="276" actId="1076"/>
          <ac:spMkLst>
            <pc:docMk/>
            <pc:sldMk cId="3648047976" sldId="787"/>
            <ac:spMk id="813" creationId="{111B4A49-B930-4A89-A1CD-6CA2B3D95AED}"/>
          </ac:spMkLst>
        </pc:spChg>
        <pc:spChg chg="mod">
          <ac:chgData name="Guest User" userId="S::urn:spo:anon#63c87e98d8ea6c35073450e222dd5560558c35b6a82d4866b4f6e1f74b932c46::" providerId="AD" clId="Web-{68CCD3CA-417D-D3FB-ED08-A8737BED41E8}" dt="2024-11-11T20:31:53.524" v="279" actId="1076"/>
          <ac:spMkLst>
            <pc:docMk/>
            <pc:sldMk cId="3648047976" sldId="787"/>
            <ac:spMk id="818" creationId="{111B4A49-B930-4A89-A1CD-6CA2B3D95AED}"/>
          </ac:spMkLst>
        </pc:spChg>
        <pc:spChg chg="mod">
          <ac:chgData name="Guest User" userId="S::urn:spo:anon#63c87e98d8ea6c35073450e222dd5560558c35b6a82d4866b4f6e1f74b932c46::" providerId="AD" clId="Web-{68CCD3CA-417D-D3FB-ED08-A8737BED41E8}" dt="2024-11-11T20:31:53.664" v="282" actId="1076"/>
          <ac:spMkLst>
            <pc:docMk/>
            <pc:sldMk cId="3648047976" sldId="787"/>
            <ac:spMk id="823" creationId="{111B4A49-B930-4A89-A1CD-6CA2B3D95AED}"/>
          </ac:spMkLst>
        </pc:spChg>
        <pc:spChg chg="mod">
          <ac:chgData name="Guest User" userId="S::urn:spo:anon#63c87e98d8ea6c35073450e222dd5560558c35b6a82d4866b4f6e1f74b932c46::" providerId="AD" clId="Web-{68CCD3CA-417D-D3FB-ED08-A8737BED41E8}" dt="2024-11-11T20:31:53.805" v="285" actId="1076"/>
          <ac:spMkLst>
            <pc:docMk/>
            <pc:sldMk cId="3648047976" sldId="787"/>
            <ac:spMk id="828" creationId="{111B4A49-B930-4A89-A1CD-6CA2B3D95AED}"/>
          </ac:spMkLst>
        </pc:spChg>
        <pc:picChg chg="add mod">
          <ac:chgData name="Guest User" userId="S::urn:spo:anon#63c87e98d8ea6c35073450e222dd5560558c35b6a82d4866b4f6e1f74b932c46::" providerId="AD" clId="Web-{68CCD3CA-417D-D3FB-ED08-A8737BED41E8}" dt="2024-11-11T19:47:25.584" v="98" actId="1076"/>
          <ac:picMkLst>
            <pc:docMk/>
            <pc:sldMk cId="3648047976" sldId="787"/>
            <ac:picMk id="4" creationId="{E2185BE7-2931-386A-08FF-C611DAACCAAF}"/>
          </ac:picMkLst>
        </pc:picChg>
        <pc:picChg chg="mod">
          <ac:chgData name="Guest User" userId="S::urn:spo:anon#63c87e98d8ea6c35073450e222dd5560558c35b6a82d4866b4f6e1f74b932c46::" providerId="AD" clId="Web-{68CCD3CA-417D-D3FB-ED08-A8737BED41E8}" dt="2024-11-11T20:31:53.289" v="274" actId="1076"/>
          <ac:picMkLst>
            <pc:docMk/>
            <pc:sldMk cId="3648047976" sldId="787"/>
            <ac:picMk id="811" creationId="{A8642F66-C0BB-4949-9A9C-024B120A5D52}"/>
          </ac:picMkLst>
        </pc:picChg>
        <pc:picChg chg="mod">
          <ac:chgData name="Guest User" userId="S::urn:spo:anon#63c87e98d8ea6c35073450e222dd5560558c35b6a82d4866b4f6e1f74b932c46::" providerId="AD" clId="Web-{68CCD3CA-417D-D3FB-ED08-A8737BED41E8}" dt="2024-11-11T20:31:53.336" v="275" actId="1076"/>
          <ac:picMkLst>
            <pc:docMk/>
            <pc:sldMk cId="3648047976" sldId="787"/>
            <ac:picMk id="812" creationId="{A8642F66-C0BB-4949-9A9C-024B120A5D52}"/>
          </ac:picMkLst>
        </pc:picChg>
        <pc:picChg chg="mod">
          <ac:chgData name="Guest User" userId="S::urn:spo:anon#63c87e98d8ea6c35073450e222dd5560558c35b6a82d4866b4f6e1f74b932c46::" providerId="AD" clId="Web-{68CCD3CA-417D-D3FB-ED08-A8737BED41E8}" dt="2024-11-11T20:31:53.430" v="277" actId="1076"/>
          <ac:picMkLst>
            <pc:docMk/>
            <pc:sldMk cId="3648047976" sldId="787"/>
            <ac:picMk id="816" creationId="{A8642F66-C0BB-4949-9A9C-024B120A5D52}"/>
          </ac:picMkLst>
        </pc:picChg>
        <pc:picChg chg="mod">
          <ac:chgData name="Guest User" userId="S::urn:spo:anon#63c87e98d8ea6c35073450e222dd5560558c35b6a82d4866b4f6e1f74b932c46::" providerId="AD" clId="Web-{68CCD3CA-417D-D3FB-ED08-A8737BED41E8}" dt="2024-11-11T20:31:53.477" v="278" actId="1076"/>
          <ac:picMkLst>
            <pc:docMk/>
            <pc:sldMk cId="3648047976" sldId="787"/>
            <ac:picMk id="817" creationId="{A8642F66-C0BB-4949-9A9C-024B120A5D52}"/>
          </ac:picMkLst>
        </pc:picChg>
        <pc:picChg chg="mod">
          <ac:chgData name="Guest User" userId="S::urn:spo:anon#63c87e98d8ea6c35073450e222dd5560558c35b6a82d4866b4f6e1f74b932c46::" providerId="AD" clId="Web-{68CCD3CA-417D-D3FB-ED08-A8737BED41E8}" dt="2024-11-11T20:31:53.571" v="280" actId="1076"/>
          <ac:picMkLst>
            <pc:docMk/>
            <pc:sldMk cId="3648047976" sldId="787"/>
            <ac:picMk id="821" creationId="{A8642F66-C0BB-4949-9A9C-024B120A5D52}"/>
          </ac:picMkLst>
        </pc:picChg>
        <pc:picChg chg="mod">
          <ac:chgData name="Guest User" userId="S::urn:spo:anon#63c87e98d8ea6c35073450e222dd5560558c35b6a82d4866b4f6e1f74b932c46::" providerId="AD" clId="Web-{68CCD3CA-417D-D3FB-ED08-A8737BED41E8}" dt="2024-11-11T20:31:53.617" v="281" actId="1076"/>
          <ac:picMkLst>
            <pc:docMk/>
            <pc:sldMk cId="3648047976" sldId="787"/>
            <ac:picMk id="822" creationId="{A8642F66-C0BB-4949-9A9C-024B120A5D52}"/>
          </ac:picMkLst>
        </pc:picChg>
        <pc:picChg chg="mod">
          <ac:chgData name="Guest User" userId="S::urn:spo:anon#63c87e98d8ea6c35073450e222dd5560558c35b6a82d4866b4f6e1f74b932c46::" providerId="AD" clId="Web-{68CCD3CA-417D-D3FB-ED08-A8737BED41E8}" dt="2024-11-11T20:31:53.711" v="283" actId="1076"/>
          <ac:picMkLst>
            <pc:docMk/>
            <pc:sldMk cId="3648047976" sldId="787"/>
            <ac:picMk id="826" creationId="{A8642F66-C0BB-4949-9A9C-024B120A5D52}"/>
          </ac:picMkLst>
        </pc:picChg>
        <pc:picChg chg="mod">
          <ac:chgData name="Guest User" userId="S::urn:spo:anon#63c87e98d8ea6c35073450e222dd5560558c35b6a82d4866b4f6e1f74b932c46::" providerId="AD" clId="Web-{68CCD3CA-417D-D3FB-ED08-A8737BED41E8}" dt="2024-11-11T20:31:53.758" v="284" actId="1076"/>
          <ac:picMkLst>
            <pc:docMk/>
            <pc:sldMk cId="3648047976" sldId="787"/>
            <ac:picMk id="827" creationId="{A8642F66-C0BB-4949-9A9C-024B120A5D52}"/>
          </ac:picMkLst>
        </pc:picChg>
      </pc:sldChg>
      <pc:sldChg chg="addSp delSp modSp modCm">
        <pc:chgData name="Guest User" userId="S::urn:spo:anon#63c87e98d8ea6c35073450e222dd5560558c35b6a82d4866b4f6e1f74b932c46::" providerId="AD" clId="Web-{68CCD3CA-417D-D3FB-ED08-A8737BED41E8}" dt="2024-11-11T20:04:47.520" v="191"/>
        <pc:sldMkLst>
          <pc:docMk/>
          <pc:sldMk cId="3648047976" sldId="853"/>
        </pc:sldMkLst>
        <pc:spChg chg="mod">
          <ac:chgData name="Guest User" userId="S::urn:spo:anon#63c87e98d8ea6c35073450e222dd5560558c35b6a82d4866b4f6e1f74b932c46::" providerId="AD" clId="Web-{68CCD3CA-417D-D3FB-ED08-A8737BED41E8}" dt="2024-11-11T19:59:52.402" v="139" actId="20577"/>
          <ac:spMkLst>
            <pc:docMk/>
            <pc:sldMk cId="3648047976" sldId="853"/>
            <ac:spMk id="3" creationId="{A23865E8-0C75-43E9-C7CC-92C183B63CB1}"/>
          </ac:spMkLst>
        </pc:spChg>
        <pc:spChg chg="mod">
          <ac:chgData name="Guest User" userId="S::urn:spo:anon#63c87e98d8ea6c35073450e222dd5560558c35b6a82d4866b4f6e1f74b932c46::" providerId="AD" clId="Web-{68CCD3CA-417D-D3FB-ED08-A8737BED41E8}" dt="2024-11-11T20:02:25.109" v="187" actId="1076"/>
          <ac:spMkLst>
            <pc:docMk/>
            <pc:sldMk cId="3648047976" sldId="853"/>
            <ac:spMk id="5" creationId="{601DDC64-A235-C58C-F80F-C7E563D8BDF0}"/>
          </ac:spMkLst>
        </pc:spChg>
        <pc:spChg chg="mod">
          <ac:chgData name="Guest User" userId="S::urn:spo:anon#63c87e98d8ea6c35073450e222dd5560558c35b6a82d4866b4f6e1f74b932c46::" providerId="AD" clId="Web-{68CCD3CA-417D-D3FB-ED08-A8737BED41E8}" dt="2024-11-11T20:02:25.172" v="188" actId="1076"/>
          <ac:spMkLst>
            <pc:docMk/>
            <pc:sldMk cId="3648047976" sldId="853"/>
            <ac:spMk id="6" creationId="{3D5D3F90-5EB4-9F27-32D6-980F409D6AE7}"/>
          </ac:spMkLst>
        </pc:spChg>
        <pc:spChg chg="mod">
          <ac:chgData name="Guest User" userId="S::urn:spo:anon#63c87e98d8ea6c35073450e222dd5560558c35b6a82d4866b4f6e1f74b932c46::" providerId="AD" clId="Web-{68CCD3CA-417D-D3FB-ED08-A8737BED41E8}" dt="2024-11-11T20:02:25.250" v="189" actId="1076"/>
          <ac:spMkLst>
            <pc:docMk/>
            <pc:sldMk cId="3648047976" sldId="853"/>
            <ac:spMk id="7" creationId="{695288E2-E0BB-43D3-010B-62DFED729ADE}"/>
          </ac:spMkLst>
        </pc:spChg>
        <pc:spChg chg="mod">
          <ac:chgData name="Guest User" userId="S::urn:spo:anon#63c87e98d8ea6c35073450e222dd5560558c35b6a82d4866b4f6e1f74b932c46::" providerId="AD" clId="Web-{68CCD3CA-417D-D3FB-ED08-A8737BED41E8}" dt="2024-11-11T20:02:07.265" v="183" actId="20577"/>
          <ac:spMkLst>
            <pc:docMk/>
            <pc:sldMk cId="3648047976" sldId="853"/>
            <ac:spMk id="859" creationId="{111B4A49-B930-4A89-A1CD-6CA2B3D95AED}"/>
          </ac:spMkLst>
        </pc:spChg>
        <pc:spChg chg="mod">
          <ac:chgData name="Guest User" userId="S::urn:spo:anon#63c87e98d8ea6c35073450e222dd5560558c35b6a82d4866b4f6e1f74b932c46::" providerId="AD" clId="Web-{68CCD3CA-417D-D3FB-ED08-A8737BED41E8}" dt="2024-11-11T20:01:13.092" v="179" actId="20577"/>
          <ac:spMkLst>
            <pc:docMk/>
            <pc:sldMk cId="3648047976" sldId="853"/>
            <ac:spMk id="864" creationId="{111B4A49-B930-4A89-A1CD-6CA2B3D95AED}"/>
          </ac:spMkLst>
        </pc:spChg>
        <pc:spChg chg="mod">
          <ac:chgData name="Guest User" userId="S::urn:spo:anon#63c87e98d8ea6c35073450e222dd5560558c35b6a82d4866b4f6e1f74b932c46::" providerId="AD" clId="Web-{68CCD3CA-417D-D3FB-ED08-A8737BED41E8}" dt="2024-11-11T19:58:11.118" v="128" actId="20577"/>
          <ac:spMkLst>
            <pc:docMk/>
            <pc:sldMk cId="3648047976" sldId="853"/>
            <ac:spMk id="868" creationId="{111B4A49-B930-4A89-A1CD-6CA2B3D95AED}"/>
          </ac:spMkLst>
        </pc:spChg>
        <pc:spChg chg="mod">
          <ac:chgData name="Guest User" userId="S::urn:spo:anon#63c87e98d8ea6c35073450e222dd5560558c35b6a82d4866b4f6e1f74b932c46::" providerId="AD" clId="Web-{68CCD3CA-417D-D3FB-ED08-A8737BED41E8}" dt="2024-11-11T20:02:11.922" v="186" actId="20577"/>
          <ac:spMkLst>
            <pc:docMk/>
            <pc:sldMk cId="3648047976" sldId="853"/>
            <ac:spMk id="869" creationId="{111B4A49-B930-4A89-A1CD-6CA2B3D95AED}"/>
          </ac:spMkLst>
        </pc:spChg>
        <pc:picChg chg="add">
          <ac:chgData name="Guest User" userId="S::urn:spo:anon#63c87e98d8ea6c35073450e222dd5560558c35b6a82d4866b4f6e1f74b932c46::" providerId="AD" clId="Web-{68CCD3CA-417D-D3FB-ED08-A8737BED41E8}" dt="2024-11-11T20:04:47.520" v="191"/>
          <ac:picMkLst>
            <pc:docMk/>
            <pc:sldMk cId="3648047976" sldId="853"/>
            <ac:picMk id="4" creationId="{77A178FE-39BD-9DAF-B39A-CD5F5CF0E38C}"/>
          </ac:picMkLst>
        </pc:picChg>
        <pc:extLst>
          <p:ext xmlns:p="http://schemas.openxmlformats.org/presentationml/2006/main" uri="{D6D511B9-2390-475A-947B-AFAB55BFBCF1}">
            <pc226:cmChg xmlns:pc226="http://schemas.microsoft.com/office/powerpoint/2022/06/main/command" chg="mod">
              <pc226:chgData name="Guest User" userId="S::urn:spo:anon#63c87e98d8ea6c35073450e222dd5560558c35b6a82d4866b4f6e1f74b932c46::" providerId="AD" clId="Web-{68CCD3CA-417D-D3FB-ED08-A8737BED41E8}" dt="2024-11-11T20:02:09.890" v="185" actId="20577"/>
              <pc2:cmMkLst xmlns:pc2="http://schemas.microsoft.com/office/powerpoint/2019/9/main/command">
                <pc:docMk/>
                <pc:sldMk cId="3648047976" sldId="853"/>
                <pc2:cmMk id="{9E47A1F8-6614-4AB5-8AE1-D6463C39AD05}"/>
              </pc2:cmMkLst>
            </pc226:cmChg>
          </p:ext>
        </pc:extLst>
      </pc:sldChg>
      <pc:sldChg chg="modSp">
        <pc:chgData name="Guest User" userId="S::urn:spo:anon#63c87e98d8ea6c35073450e222dd5560558c35b6a82d4866b4f6e1f74b932c46::" providerId="AD" clId="Web-{68CCD3CA-417D-D3FB-ED08-A8737BED41E8}" dt="2024-11-11T20:31:15.398" v="273" actId="1076"/>
        <pc:sldMkLst>
          <pc:docMk/>
          <pc:sldMk cId="942873640" sldId="919"/>
        </pc:sldMkLst>
        <pc:spChg chg="mod">
          <ac:chgData name="Guest User" userId="S::urn:spo:anon#63c87e98d8ea6c35073450e222dd5560558c35b6a82d4866b4f6e1f74b932c46::" providerId="AD" clId="Web-{68CCD3CA-417D-D3FB-ED08-A8737BED41E8}" dt="2024-11-11T20:31:05.632" v="271" actId="1076"/>
          <ac:spMkLst>
            <pc:docMk/>
            <pc:sldMk cId="942873640" sldId="919"/>
            <ac:spMk id="77" creationId="{274E0AF0-8121-672D-D16F-11F33FEB6E76}"/>
          </ac:spMkLst>
        </pc:spChg>
        <pc:spChg chg="mod">
          <ac:chgData name="Guest User" userId="S::urn:spo:anon#63c87e98d8ea6c35073450e222dd5560558c35b6a82d4866b4f6e1f74b932c46::" providerId="AD" clId="Web-{68CCD3CA-417D-D3FB-ED08-A8737BED41E8}" dt="2024-11-11T20:31:08.444" v="272" actId="1076"/>
          <ac:spMkLst>
            <pc:docMk/>
            <pc:sldMk cId="942873640" sldId="919"/>
            <ac:spMk id="79" creationId="{02C85447-44AC-B933-5275-5D37091D30AC}"/>
          </ac:spMkLst>
        </pc:spChg>
        <pc:spChg chg="mod">
          <ac:chgData name="Guest User" userId="S::urn:spo:anon#63c87e98d8ea6c35073450e222dd5560558c35b6a82d4866b4f6e1f74b932c46::" providerId="AD" clId="Web-{68CCD3CA-417D-D3FB-ED08-A8737BED41E8}" dt="2024-11-11T19:44:27.969" v="90" actId="1076"/>
          <ac:spMkLst>
            <pc:docMk/>
            <pc:sldMk cId="942873640" sldId="919"/>
            <ac:spMk id="82" creationId="{896C4D39-44A5-CF4F-2C23-6C88CC0DB395}"/>
          </ac:spMkLst>
        </pc:spChg>
        <pc:spChg chg="mod">
          <ac:chgData name="Guest User" userId="S::urn:spo:anon#63c87e98d8ea6c35073450e222dd5560558c35b6a82d4866b4f6e1f74b932c46::" providerId="AD" clId="Web-{68CCD3CA-417D-D3FB-ED08-A8737BED41E8}" dt="2024-11-11T19:44:32.063" v="91" actId="1076"/>
          <ac:spMkLst>
            <pc:docMk/>
            <pc:sldMk cId="942873640" sldId="919"/>
            <ac:spMk id="84" creationId="{29634B35-1AB4-390A-CF15-706FA20BEA44}"/>
          </ac:spMkLst>
        </pc:spChg>
        <pc:spChg chg="mod">
          <ac:chgData name="Guest User" userId="S::urn:spo:anon#63c87e98d8ea6c35073450e222dd5560558c35b6a82d4866b4f6e1f74b932c46::" providerId="AD" clId="Web-{68CCD3CA-417D-D3FB-ED08-A8737BED41E8}" dt="2024-11-11T20:31:15.398" v="273" actId="1076"/>
          <ac:spMkLst>
            <pc:docMk/>
            <pc:sldMk cId="942873640" sldId="919"/>
            <ac:spMk id="89" creationId="{9F483083-6D2D-3106-EE0A-9BDC8221671F}"/>
          </ac:spMkLst>
        </pc:spChg>
        <pc:spChg chg="mod">
          <ac:chgData name="Guest User" userId="S::urn:spo:anon#63c87e98d8ea6c35073450e222dd5560558c35b6a82d4866b4f6e1f74b932c46::" providerId="AD" clId="Web-{68CCD3CA-417D-D3FB-ED08-A8737BED41E8}" dt="2024-11-11T19:43:45.406" v="86" actId="1076"/>
          <ac:spMkLst>
            <pc:docMk/>
            <pc:sldMk cId="942873640" sldId="919"/>
            <ac:spMk id="106" creationId="{C91CC9B5-D691-8035-1F1A-EB4689F4183D}"/>
          </ac:spMkLst>
        </pc:spChg>
        <pc:spChg chg="mod">
          <ac:chgData name="Guest User" userId="S::urn:spo:anon#63c87e98d8ea6c35073450e222dd5560558c35b6a82d4866b4f6e1f74b932c46::" providerId="AD" clId="Web-{68CCD3CA-417D-D3FB-ED08-A8737BED41E8}" dt="2024-11-11T19:43:56.765" v="88" actId="1076"/>
          <ac:spMkLst>
            <pc:docMk/>
            <pc:sldMk cId="942873640" sldId="919"/>
            <ac:spMk id="107" creationId="{F0317E92-4935-24D2-A601-AAA25C6A1283}"/>
          </ac:spMkLst>
        </pc:spChg>
        <pc:spChg chg="mod">
          <ac:chgData name="Guest User" userId="S::urn:spo:anon#63c87e98d8ea6c35073450e222dd5560558c35b6a82d4866b4f6e1f74b932c46::" providerId="AD" clId="Web-{68CCD3CA-417D-D3FB-ED08-A8737BED41E8}" dt="2024-11-11T20:29:50.036" v="243" actId="20577"/>
          <ac:spMkLst>
            <pc:docMk/>
            <pc:sldMk cId="942873640" sldId="919"/>
            <ac:spMk id="108" creationId="{42AA42A7-4954-1342-4907-AF731BDBB18D}"/>
          </ac:spMkLst>
        </pc:spChg>
        <pc:spChg chg="mod">
          <ac:chgData name="Guest User" userId="S::urn:spo:anon#63c87e98d8ea6c35073450e222dd5560558c35b6a82d4866b4f6e1f74b932c46::" providerId="AD" clId="Web-{68CCD3CA-417D-D3FB-ED08-A8737BED41E8}" dt="2024-11-11T20:29:55.802" v="246" actId="20577"/>
          <ac:spMkLst>
            <pc:docMk/>
            <pc:sldMk cId="942873640" sldId="919"/>
            <ac:spMk id="112" creationId="{2633C732-7CE3-FEA1-DEB9-5C7321113FE9}"/>
          </ac:spMkLst>
        </pc:spChg>
        <pc:spChg chg="mod">
          <ac:chgData name="Guest User" userId="S::urn:spo:anon#63c87e98d8ea6c35073450e222dd5560558c35b6a82d4866b4f6e1f74b932c46::" providerId="AD" clId="Web-{68CCD3CA-417D-D3FB-ED08-A8737BED41E8}" dt="2024-11-11T20:30:18.552" v="265" actId="20577"/>
          <ac:spMkLst>
            <pc:docMk/>
            <pc:sldMk cId="942873640" sldId="919"/>
            <ac:spMk id="116" creationId="{923EEB89-EC54-F219-4725-72AC6FDE639C}"/>
          </ac:spMkLst>
        </pc:spChg>
        <pc:spChg chg="mod">
          <ac:chgData name="Guest User" userId="S::urn:spo:anon#63c87e98d8ea6c35073450e222dd5560558c35b6a82d4866b4f6e1f74b932c46::" providerId="AD" clId="Web-{68CCD3CA-417D-D3FB-ED08-A8737BED41E8}" dt="2024-11-11T19:43:45.437" v="87" actId="1076"/>
          <ac:spMkLst>
            <pc:docMk/>
            <pc:sldMk cId="942873640" sldId="919"/>
            <ac:spMk id="118" creationId="{1A1FD11A-E744-CB3D-C7C1-1D240E575109}"/>
          </ac:spMkLst>
        </pc:spChg>
        <pc:spChg chg="mod">
          <ac:chgData name="Guest User" userId="S::urn:spo:anon#63c87e98d8ea6c35073450e222dd5560558c35b6a82d4866b4f6e1f74b932c46::" providerId="AD" clId="Web-{68CCD3CA-417D-D3FB-ED08-A8737BED41E8}" dt="2024-11-11T19:43:56.812" v="89" actId="1076"/>
          <ac:spMkLst>
            <pc:docMk/>
            <pc:sldMk cId="942873640" sldId="919"/>
            <ac:spMk id="119" creationId="{7F3FAAA9-9294-1E17-0306-5ADC097B90E0}"/>
          </ac:spMkLst>
        </pc:spChg>
        <pc:spChg chg="mod">
          <ac:chgData name="Guest User" userId="S::urn:spo:anon#63c87e98d8ea6c35073450e222dd5560558c35b6a82d4866b4f6e1f74b932c46::" providerId="AD" clId="Web-{68CCD3CA-417D-D3FB-ED08-A8737BED41E8}" dt="2024-11-11T20:30:08.927" v="262" actId="1076"/>
          <ac:spMkLst>
            <pc:docMk/>
            <pc:sldMk cId="942873640" sldId="919"/>
            <ac:spMk id="124" creationId="{CC5E3666-EB52-F286-92FF-7C151332B3D1}"/>
          </ac:spMkLst>
        </pc:spChg>
        <pc:spChg chg="mod">
          <ac:chgData name="Guest User" userId="S::urn:spo:anon#63c87e98d8ea6c35073450e222dd5560558c35b6a82d4866b4f6e1f74b932c46::" providerId="AD" clId="Web-{68CCD3CA-417D-D3FB-ED08-A8737BED41E8}" dt="2024-11-11T20:30:44.959" v="266" actId="14100"/>
          <ac:spMkLst>
            <pc:docMk/>
            <pc:sldMk cId="942873640" sldId="919"/>
            <ac:spMk id="272" creationId="{38AE0223-5A45-A0FC-773B-3F595EFC0E1E}"/>
          </ac:spMkLst>
        </pc:spChg>
        <pc:spChg chg="mod">
          <ac:chgData name="Guest User" userId="S::urn:spo:anon#63c87e98d8ea6c35073450e222dd5560558c35b6a82d4866b4f6e1f74b932c46::" providerId="AD" clId="Web-{68CCD3CA-417D-D3FB-ED08-A8737BED41E8}" dt="2024-11-11T19:45:53.988" v="92" actId="14100"/>
          <ac:spMkLst>
            <pc:docMk/>
            <pc:sldMk cId="942873640" sldId="919"/>
            <ac:spMk id="273" creationId="{343C6DF3-08C6-853F-60E7-41C795ED0520}"/>
          </ac:spMkLst>
        </pc:spChg>
        <pc:spChg chg="mod">
          <ac:chgData name="Guest User" userId="S::urn:spo:anon#63c87e98d8ea6c35073450e222dd5560558c35b6a82d4866b4f6e1f74b932c46::" providerId="AD" clId="Web-{68CCD3CA-417D-D3FB-ED08-A8737BED41E8}" dt="2024-11-11T19:48:01.007" v="99" actId="14100"/>
          <ac:spMkLst>
            <pc:docMk/>
            <pc:sldMk cId="942873640" sldId="919"/>
            <ac:spMk id="274" creationId="{5CDF2C17-9723-B352-582F-FCD5AA92907B}"/>
          </ac:spMkLst>
        </pc:spChg>
        <pc:spChg chg="mod">
          <ac:chgData name="Guest User" userId="S::urn:spo:anon#63c87e98d8ea6c35073450e222dd5560558c35b6a82d4866b4f6e1f74b932c46::" providerId="AD" clId="Web-{68CCD3CA-417D-D3FB-ED08-A8737BED41E8}" dt="2024-11-11T19:38:53.194" v="77"/>
          <ac:spMkLst>
            <pc:docMk/>
            <pc:sldMk cId="942873640" sldId="919"/>
            <ac:spMk id="275" creationId="{4A92732F-0163-62D1-4D74-C058B8E4DAE5}"/>
          </ac:spMkLst>
        </pc:spChg>
        <pc:spChg chg="mod">
          <ac:chgData name="Guest User" userId="S::urn:spo:anon#63c87e98d8ea6c35073450e222dd5560558c35b6a82d4866b4f6e1f74b932c46::" providerId="AD" clId="Web-{68CCD3CA-417D-D3FB-ED08-A8737BED41E8}" dt="2024-11-11T20:30:48.803" v="269" actId="14100"/>
          <ac:spMkLst>
            <pc:docMk/>
            <pc:sldMk cId="942873640" sldId="919"/>
            <ac:spMk id="276" creationId="{91CD0963-1E28-C1DC-AEC0-AC4074DE1052}"/>
          </ac:spMkLst>
        </pc:spChg>
        <pc:spChg chg="mod">
          <ac:chgData name="Guest User" userId="S::urn:spo:anon#63c87e98d8ea6c35073450e222dd5560558c35b6a82d4866b4f6e1f74b932c46::" providerId="AD" clId="Web-{68CCD3CA-417D-D3FB-ED08-A8737BED41E8}" dt="2024-11-11T20:30:45.053" v="268" actId="14100"/>
          <ac:spMkLst>
            <pc:docMk/>
            <pc:sldMk cId="942873640" sldId="919"/>
            <ac:spMk id="277" creationId="{C6324FDE-A655-1414-5C3D-54D3102605FF}"/>
          </ac:spMkLst>
        </pc:spChg>
      </pc:sldChg>
      <pc:sldChg chg="addSp delSp modSp">
        <pc:chgData name="Guest User" userId="S::urn:spo:anon#63c87e98d8ea6c35073450e222dd5560558c35b6a82d4866b4f6e1f74b932c46::" providerId="AD" clId="Web-{68CCD3CA-417D-D3FB-ED08-A8737BED41E8}" dt="2024-11-11T20:33:15.019" v="287" actId="1076"/>
        <pc:sldMkLst>
          <pc:docMk/>
          <pc:sldMk cId="3437820580" sldId="930"/>
        </pc:sldMkLst>
        <pc:spChg chg="mod">
          <ac:chgData name="Guest User" userId="S::urn:spo:anon#63c87e98d8ea6c35073450e222dd5560558c35b6a82d4866b4f6e1f74b932c46::" providerId="AD" clId="Web-{68CCD3CA-417D-D3FB-ED08-A8737BED41E8}" dt="2024-11-11T20:33:15.019" v="287" actId="1076"/>
          <ac:spMkLst>
            <pc:docMk/>
            <pc:sldMk cId="3437820580" sldId="930"/>
            <ac:spMk id="9" creationId="{205A024E-B9D8-5F19-9E57-F23A8A9A033C}"/>
          </ac:spMkLst>
        </pc:spChg>
        <pc:spChg chg="mod">
          <ac:chgData name="Guest User" userId="S::urn:spo:anon#63c87e98d8ea6c35073450e222dd5560558c35b6a82d4866b4f6e1f74b932c46::" providerId="AD" clId="Web-{68CCD3CA-417D-D3FB-ED08-A8737BED41E8}" dt="2024-11-11T20:33:12.315" v="286" actId="1076"/>
          <ac:spMkLst>
            <pc:docMk/>
            <pc:sldMk cId="3437820580" sldId="930"/>
            <ac:spMk id="28" creationId="{AAA4E5B2-F2A8-903A-C4B1-E3B74175B057}"/>
          </ac:spMkLst>
        </pc:spChg>
        <pc:picChg chg="add mod">
          <ac:chgData name="Guest User" userId="S::urn:spo:anon#63c87e98d8ea6c35073450e222dd5560558c35b6a82d4866b4f6e1f74b932c46::" providerId="AD" clId="Web-{68CCD3CA-417D-D3FB-ED08-A8737BED41E8}" dt="2024-11-11T20:14:51.787" v="207" actId="1076"/>
          <ac:picMkLst>
            <pc:docMk/>
            <pc:sldMk cId="3437820580" sldId="930"/>
            <ac:picMk id="3" creationId="{C0563AD1-8D91-0D10-F5B8-664DE5B8BF56}"/>
          </ac:picMkLst>
        </pc:picChg>
        <pc:picChg chg="add">
          <ac:chgData name="Guest User" userId="S::urn:spo:anon#63c87e98d8ea6c35073450e222dd5560558c35b6a82d4866b4f6e1f74b932c46::" providerId="AD" clId="Web-{68CCD3CA-417D-D3FB-ED08-A8737BED41E8}" dt="2024-11-11T20:05:02.380" v="193"/>
          <ac:picMkLst>
            <pc:docMk/>
            <pc:sldMk cId="3437820580" sldId="930"/>
            <ac:picMk id="8" creationId="{7754F6C2-3479-4853-98FC-C155C44759B0}"/>
          </ac:picMkLst>
        </pc:picChg>
      </pc:sldChg>
      <pc:sldChg chg="addSp modSp">
        <pc:chgData name="Guest User" userId="S::urn:spo:anon#63c87e98d8ea6c35073450e222dd5560558c35b6a82d4866b4f6e1f74b932c46::" providerId="AD" clId="Web-{68CCD3CA-417D-D3FB-ED08-A8737BED41E8}" dt="2024-11-11T20:06:57.367" v="204" actId="1076"/>
        <pc:sldMkLst>
          <pc:docMk/>
          <pc:sldMk cId="3295517220" sldId="934"/>
        </pc:sldMkLst>
        <pc:spChg chg="mod">
          <ac:chgData name="Guest User" userId="S::urn:spo:anon#63c87e98d8ea6c35073450e222dd5560558c35b6a82d4866b4f6e1f74b932c46::" providerId="AD" clId="Web-{68CCD3CA-417D-D3FB-ED08-A8737BED41E8}" dt="2024-11-11T20:06:57.367" v="204" actId="1076"/>
          <ac:spMkLst>
            <pc:docMk/>
            <pc:sldMk cId="3295517220" sldId="934"/>
            <ac:spMk id="324" creationId="{12B54B38-2850-6FAC-8EB9-2477F3B861A2}"/>
          </ac:spMkLst>
        </pc:spChg>
        <pc:picChg chg="add">
          <ac:chgData name="Guest User" userId="S::urn:spo:anon#63c87e98d8ea6c35073450e222dd5560558c35b6a82d4866b4f6e1f74b932c46::" providerId="AD" clId="Web-{68CCD3CA-417D-D3FB-ED08-A8737BED41E8}" dt="2024-11-11T20:06:42.336" v="202"/>
          <ac:picMkLst>
            <pc:docMk/>
            <pc:sldMk cId="3295517220" sldId="934"/>
            <ac:picMk id="37" creationId="{F5CE2D0F-F202-4164-A5CA-F50056DC2B35}"/>
          </ac:picMkLst>
        </pc:picChg>
      </pc:sldChg>
      <pc:sldChg chg="modSp">
        <pc:chgData name="Guest User" userId="S::urn:spo:anon#63c87e98d8ea6c35073450e222dd5560558c35b6a82d4866b4f6e1f74b932c46::" providerId="AD" clId="Web-{68CCD3CA-417D-D3FB-ED08-A8737BED41E8}" dt="2024-11-11T19:36:49.347" v="73" actId="1076"/>
        <pc:sldMkLst>
          <pc:docMk/>
          <pc:sldMk cId="91211635" sldId="935"/>
        </pc:sldMkLst>
        <pc:spChg chg="mod">
          <ac:chgData name="Guest User" userId="S::urn:spo:anon#63c87e98d8ea6c35073450e222dd5560558c35b6a82d4866b4f6e1f74b932c46::" providerId="AD" clId="Web-{68CCD3CA-417D-D3FB-ED08-A8737BED41E8}" dt="2024-11-11T19:34:46.390" v="18" actId="20577"/>
          <ac:spMkLst>
            <pc:docMk/>
            <pc:sldMk cId="91211635" sldId="935"/>
            <ac:spMk id="16" creationId="{AE53C520-1026-C5E1-E7A4-41EC30F18C51}"/>
          </ac:spMkLst>
        </pc:spChg>
        <pc:spChg chg="mod">
          <ac:chgData name="Guest User" userId="S::urn:spo:anon#63c87e98d8ea6c35073450e222dd5560558c35b6a82d4866b4f6e1f74b932c46::" providerId="AD" clId="Web-{68CCD3CA-417D-D3FB-ED08-A8737BED41E8}" dt="2024-11-11T19:36:22.534" v="65"/>
          <ac:spMkLst>
            <pc:docMk/>
            <pc:sldMk cId="91211635" sldId="935"/>
            <ac:spMk id="38" creationId="{02CA1C7B-9DF3-E1E1-C932-6F2E58DCF626}"/>
          </ac:spMkLst>
        </pc:spChg>
        <pc:spChg chg="mod">
          <ac:chgData name="Guest User" userId="S::urn:spo:anon#63c87e98d8ea6c35073450e222dd5560558c35b6a82d4866b4f6e1f74b932c46::" providerId="AD" clId="Web-{68CCD3CA-417D-D3FB-ED08-A8737BED41E8}" dt="2024-11-11T19:36:22.549" v="68"/>
          <ac:spMkLst>
            <pc:docMk/>
            <pc:sldMk cId="91211635" sldId="935"/>
            <ac:spMk id="43" creationId="{94907CF5-550D-5A26-8CEB-962A1F89520C}"/>
          </ac:spMkLst>
        </pc:spChg>
        <pc:spChg chg="mod">
          <ac:chgData name="Guest User" userId="S::urn:spo:anon#63c87e98d8ea6c35073450e222dd5560558c35b6a82d4866b4f6e1f74b932c46::" providerId="AD" clId="Web-{68CCD3CA-417D-D3FB-ED08-A8737BED41E8}" dt="2024-11-11T19:34:25.265" v="13" actId="1076"/>
          <ac:spMkLst>
            <pc:docMk/>
            <pc:sldMk cId="91211635" sldId="935"/>
            <ac:spMk id="44" creationId="{F8487C0E-3823-1547-4338-1D58662A5AA6}"/>
          </ac:spMkLst>
        </pc:spChg>
        <pc:spChg chg="mod">
          <ac:chgData name="Guest User" userId="S::urn:spo:anon#63c87e98d8ea6c35073450e222dd5560558c35b6a82d4866b4f6e1f74b932c46::" providerId="AD" clId="Web-{68CCD3CA-417D-D3FB-ED08-A8737BED41E8}" dt="2024-11-11T19:33:48.779" v="8"/>
          <ac:spMkLst>
            <pc:docMk/>
            <pc:sldMk cId="91211635" sldId="935"/>
            <ac:spMk id="45" creationId="{12CCBC4F-C35F-8D2C-2E5C-70514442273B}"/>
          </ac:spMkLst>
        </pc:spChg>
        <pc:spChg chg="mod">
          <ac:chgData name="Guest User" userId="S::urn:spo:anon#63c87e98d8ea6c35073450e222dd5560558c35b6a82d4866b4f6e1f74b932c46::" providerId="AD" clId="Web-{68CCD3CA-417D-D3FB-ED08-A8737BED41E8}" dt="2024-11-11T19:34:12.936" v="12" actId="14100"/>
          <ac:spMkLst>
            <pc:docMk/>
            <pc:sldMk cId="91211635" sldId="935"/>
            <ac:spMk id="46" creationId="{AFE5194B-4BFB-7751-E6C2-E4A67A616CC1}"/>
          </ac:spMkLst>
        </pc:spChg>
        <pc:spChg chg="mod">
          <ac:chgData name="Guest User" userId="S::urn:spo:anon#63c87e98d8ea6c35073450e222dd5560558c35b6a82d4866b4f6e1f74b932c46::" providerId="AD" clId="Web-{68CCD3CA-417D-D3FB-ED08-A8737BED41E8}" dt="2024-11-11T19:33:48.779" v="6"/>
          <ac:spMkLst>
            <pc:docMk/>
            <pc:sldMk cId="91211635" sldId="935"/>
            <ac:spMk id="48" creationId="{EA4487BB-328D-27C6-591D-F90AD1970F10}"/>
          </ac:spMkLst>
        </pc:spChg>
        <pc:spChg chg="mod">
          <ac:chgData name="Guest User" userId="S::urn:spo:anon#63c87e98d8ea6c35073450e222dd5560558c35b6a82d4866b4f6e1f74b932c46::" providerId="AD" clId="Web-{68CCD3CA-417D-D3FB-ED08-A8737BED41E8}" dt="2024-11-11T19:35:08.156" v="19" actId="14100"/>
          <ac:spMkLst>
            <pc:docMk/>
            <pc:sldMk cId="91211635" sldId="935"/>
            <ac:spMk id="49" creationId="{FE4BCE42-5EC5-D6DF-06A0-9D6ED29F1695}"/>
          </ac:spMkLst>
        </pc:spChg>
        <pc:spChg chg="mod">
          <ac:chgData name="Guest User" userId="S::urn:spo:anon#63c87e98d8ea6c35073450e222dd5560558c35b6a82d4866b4f6e1f74b932c46::" providerId="AD" clId="Web-{68CCD3CA-417D-D3FB-ED08-A8737BED41E8}" dt="2024-11-11T19:36:22.549" v="67"/>
          <ac:spMkLst>
            <pc:docMk/>
            <pc:sldMk cId="91211635" sldId="935"/>
            <ac:spMk id="52" creationId="{B0370DBC-C199-EA47-6B7F-38EED0577050}"/>
          </ac:spMkLst>
        </pc:spChg>
        <pc:spChg chg="mod">
          <ac:chgData name="Guest User" userId="S::urn:spo:anon#63c87e98d8ea6c35073450e222dd5560558c35b6a82d4866b4f6e1f74b932c46::" providerId="AD" clId="Web-{68CCD3CA-417D-D3FB-ED08-A8737BED41E8}" dt="2024-11-11T19:36:22.534" v="66"/>
          <ac:spMkLst>
            <pc:docMk/>
            <pc:sldMk cId="91211635" sldId="935"/>
            <ac:spMk id="54" creationId="{55CE43E5-29AE-2F76-FFAA-B3CAC55DD708}"/>
          </ac:spMkLst>
        </pc:spChg>
        <pc:spChg chg="mod">
          <ac:chgData name="Guest User" userId="S::urn:spo:anon#63c87e98d8ea6c35073450e222dd5560558c35b6a82d4866b4f6e1f74b932c46::" providerId="AD" clId="Web-{68CCD3CA-417D-D3FB-ED08-A8737BED41E8}" dt="2024-11-11T19:36:23.080" v="69"/>
          <ac:spMkLst>
            <pc:docMk/>
            <pc:sldMk cId="91211635" sldId="935"/>
            <ac:spMk id="58" creationId="{227B0B37-FDE7-8F5C-47AD-E065AC40ED45}"/>
          </ac:spMkLst>
        </pc:spChg>
        <pc:spChg chg="mod">
          <ac:chgData name="Guest User" userId="S::urn:spo:anon#63c87e98d8ea6c35073450e222dd5560558c35b6a82d4866b4f6e1f74b932c46::" providerId="AD" clId="Web-{68CCD3CA-417D-D3FB-ED08-A8737BED41E8}" dt="2024-11-11T19:36:22.534" v="63"/>
          <ac:spMkLst>
            <pc:docMk/>
            <pc:sldMk cId="91211635" sldId="935"/>
            <ac:spMk id="566" creationId="{94BB1E09-FAF8-62B9-CF07-B43996022D70}"/>
          </ac:spMkLst>
        </pc:spChg>
        <pc:spChg chg="mod">
          <ac:chgData name="Guest User" userId="S::urn:spo:anon#63c87e98d8ea6c35073450e222dd5560558c35b6a82d4866b4f6e1f74b932c46::" providerId="AD" clId="Web-{68CCD3CA-417D-D3FB-ED08-A8737BED41E8}" dt="2024-11-11T19:36:22.534" v="64"/>
          <ac:spMkLst>
            <pc:docMk/>
            <pc:sldMk cId="91211635" sldId="935"/>
            <ac:spMk id="572" creationId="{43F89BFC-D3B7-00D9-E63C-28B505B8E12D}"/>
          </ac:spMkLst>
        </pc:spChg>
        <pc:spChg chg="mod">
          <ac:chgData name="Guest User" userId="S::urn:spo:anon#63c87e98d8ea6c35073450e222dd5560558c35b6a82d4866b4f6e1f74b932c46::" providerId="AD" clId="Web-{68CCD3CA-417D-D3FB-ED08-A8737BED41E8}" dt="2024-11-11T19:36:22.534" v="59"/>
          <ac:spMkLst>
            <pc:docMk/>
            <pc:sldMk cId="91211635" sldId="935"/>
            <ac:spMk id="582" creationId="{49E6C9DF-21DF-339A-0123-BF73485E4990}"/>
          </ac:spMkLst>
        </pc:spChg>
        <pc:spChg chg="mod">
          <ac:chgData name="Guest User" userId="S::urn:spo:anon#63c87e98d8ea6c35073450e222dd5560558c35b6a82d4866b4f6e1f74b932c46::" providerId="AD" clId="Web-{68CCD3CA-417D-D3FB-ED08-A8737BED41E8}" dt="2024-11-11T19:36:22.534" v="60"/>
          <ac:spMkLst>
            <pc:docMk/>
            <pc:sldMk cId="91211635" sldId="935"/>
            <ac:spMk id="588" creationId="{3D51A8C9-E497-2330-4FED-1E3FA2B3975E}"/>
          </ac:spMkLst>
        </pc:spChg>
        <pc:spChg chg="mod">
          <ac:chgData name="Guest User" userId="S::urn:spo:anon#63c87e98d8ea6c35073450e222dd5560558c35b6a82d4866b4f6e1f74b932c46::" providerId="AD" clId="Web-{68CCD3CA-417D-D3FB-ED08-A8737BED41E8}" dt="2024-11-11T19:36:22.534" v="61"/>
          <ac:spMkLst>
            <pc:docMk/>
            <pc:sldMk cId="91211635" sldId="935"/>
            <ac:spMk id="598" creationId="{601A9268-C9CC-7888-2763-5182C22604DB}"/>
          </ac:spMkLst>
        </pc:spChg>
        <pc:spChg chg="mod">
          <ac:chgData name="Guest User" userId="S::urn:spo:anon#63c87e98d8ea6c35073450e222dd5560558c35b6a82d4866b4f6e1f74b932c46::" providerId="AD" clId="Web-{68CCD3CA-417D-D3FB-ED08-A8737BED41E8}" dt="2024-11-11T19:36:22.534" v="62"/>
          <ac:spMkLst>
            <pc:docMk/>
            <pc:sldMk cId="91211635" sldId="935"/>
            <ac:spMk id="604" creationId="{87B2B20A-372D-C1B0-4625-25BEC608D635}"/>
          </ac:spMkLst>
        </pc:spChg>
        <pc:spChg chg="mod">
          <ac:chgData name="Guest User" userId="S::urn:spo:anon#63c87e98d8ea6c35073450e222dd5560558c35b6a82d4866b4f6e1f74b932c46::" providerId="AD" clId="Web-{68CCD3CA-417D-D3FB-ED08-A8737BED41E8}" dt="2024-11-11T19:36:22.518" v="56"/>
          <ac:spMkLst>
            <pc:docMk/>
            <pc:sldMk cId="91211635" sldId="935"/>
            <ac:spMk id="614" creationId="{EF2C916F-AF3C-7D10-125C-77F15A8AD1F6}"/>
          </ac:spMkLst>
        </pc:spChg>
        <pc:spChg chg="mod">
          <ac:chgData name="Guest User" userId="S::urn:spo:anon#63c87e98d8ea6c35073450e222dd5560558c35b6a82d4866b4f6e1f74b932c46::" providerId="AD" clId="Web-{68CCD3CA-417D-D3FB-ED08-A8737BED41E8}" dt="2024-11-11T19:36:22.518" v="57"/>
          <ac:spMkLst>
            <pc:docMk/>
            <pc:sldMk cId="91211635" sldId="935"/>
            <ac:spMk id="620" creationId="{F5410B15-894E-56E3-FA98-886311F45146}"/>
          </ac:spMkLst>
        </pc:spChg>
        <pc:spChg chg="mod">
          <ac:chgData name="Guest User" userId="S::urn:spo:anon#63c87e98d8ea6c35073450e222dd5560558c35b6a82d4866b4f6e1f74b932c46::" providerId="AD" clId="Web-{68CCD3CA-417D-D3FB-ED08-A8737BED41E8}" dt="2024-11-11T19:36:22.534" v="58"/>
          <ac:spMkLst>
            <pc:docMk/>
            <pc:sldMk cId="91211635" sldId="935"/>
            <ac:spMk id="626" creationId="{E4E834D9-FAB9-4E67-CBA2-DE8E6A106C57}"/>
          </ac:spMkLst>
        </pc:spChg>
        <pc:grpChg chg="mod">
          <ac:chgData name="Guest User" userId="S::urn:spo:anon#63c87e98d8ea6c35073450e222dd5560558c35b6a82d4866b4f6e1f74b932c46::" providerId="AD" clId="Web-{68CCD3CA-417D-D3FB-ED08-A8737BED41E8}" dt="2024-11-11T19:36:49.347" v="73" actId="1076"/>
          <ac:grpSpMkLst>
            <pc:docMk/>
            <pc:sldMk cId="91211635" sldId="935"/>
            <ac:grpSpMk id="3" creationId="{68E9F728-5F64-FF9B-EDA3-217C9EC694D2}"/>
          </ac:grpSpMkLst>
        </pc:grpChg>
        <pc:grpChg chg="mod">
          <ac:chgData name="Guest User" userId="S::urn:spo:anon#63c87e98d8ea6c35073450e222dd5560558c35b6a82d4866b4f6e1f74b932c46::" providerId="AD" clId="Web-{68CCD3CA-417D-D3FB-ED08-A8737BED41E8}" dt="2024-11-11T19:36:40.518" v="71" actId="1076"/>
          <ac:grpSpMkLst>
            <pc:docMk/>
            <pc:sldMk cId="91211635" sldId="935"/>
            <ac:grpSpMk id="12" creationId="{4118FC2C-1182-E321-997E-F03388311C2A}"/>
          </ac:grpSpMkLst>
        </pc:grpChg>
        <pc:grpChg chg="mod">
          <ac:chgData name="Guest User" userId="S::urn:spo:anon#63c87e98d8ea6c35073450e222dd5560558c35b6a82d4866b4f6e1f74b932c46::" providerId="AD" clId="Web-{68CCD3CA-417D-D3FB-ED08-A8737BED41E8}" dt="2024-11-11T19:36:38.503" v="70" actId="1076"/>
          <ac:grpSpMkLst>
            <pc:docMk/>
            <pc:sldMk cId="91211635" sldId="935"/>
            <ac:grpSpMk id="14" creationId="{46DC845D-D3CA-41CA-B613-4AFF879A1BF2}"/>
          </ac:grpSpMkLst>
        </pc:grpChg>
        <pc:grpChg chg="mod">
          <ac:chgData name="Guest User" userId="S::urn:spo:anon#63c87e98d8ea6c35073450e222dd5560558c35b6a82d4866b4f6e1f74b932c46::" providerId="AD" clId="Web-{68CCD3CA-417D-D3FB-ED08-A8737BED41E8}" dt="2024-11-11T19:35:30.032" v="20" actId="1076"/>
          <ac:grpSpMkLst>
            <pc:docMk/>
            <pc:sldMk cId="91211635" sldId="935"/>
            <ac:grpSpMk id="21" creationId="{E397A035-C6EB-47F5-60F1-73811D0F5F5D}"/>
          </ac:grpSpMkLst>
        </pc:grpChg>
        <pc:grpChg chg="mod">
          <ac:chgData name="Guest User" userId="S::urn:spo:anon#63c87e98d8ea6c35073450e222dd5560558c35b6a82d4866b4f6e1f74b932c46::" providerId="AD" clId="Web-{68CCD3CA-417D-D3FB-ED08-A8737BED41E8}" dt="2024-11-11T19:34:25.311" v="14" actId="1076"/>
          <ac:grpSpMkLst>
            <pc:docMk/>
            <pc:sldMk cId="91211635" sldId="935"/>
            <ac:grpSpMk id="27" creationId="{E548900B-C684-8618-6E27-3A17B6C0B17A}"/>
          </ac:grpSpMkLst>
        </pc:grpChg>
        <pc:grpChg chg="mod">
          <ac:chgData name="Guest User" userId="S::urn:spo:anon#63c87e98d8ea6c35073450e222dd5560558c35b6a82d4866b4f6e1f74b932c46::" providerId="AD" clId="Web-{68CCD3CA-417D-D3FB-ED08-A8737BED41E8}" dt="2024-11-11T19:36:46.565" v="72" actId="1076"/>
          <ac:grpSpMkLst>
            <pc:docMk/>
            <pc:sldMk cId="91211635" sldId="935"/>
            <ac:grpSpMk id="36" creationId="{627A5713-5007-F037-EB78-C0D69E483A2B}"/>
          </ac:grpSpMkLst>
        </pc:grpChg>
        <pc:picChg chg="mod">
          <ac:chgData name="Guest User" userId="S::urn:spo:anon#63c87e98d8ea6c35073450e222dd5560558c35b6a82d4866b4f6e1f74b932c46::" providerId="AD" clId="Web-{68CCD3CA-417D-D3FB-ED08-A8737BED41E8}" dt="2024-11-11T19:33:57.154" v="10" actId="1076"/>
          <ac:picMkLst>
            <pc:docMk/>
            <pc:sldMk cId="91211635" sldId="935"/>
            <ac:picMk id="18" creationId="{66D69CBD-C0D0-ED5A-5A56-78193E51DAC2}"/>
          </ac:picMkLst>
        </pc:picChg>
      </pc:sldChg>
      <pc:sldChg chg="mod modShow">
        <pc:chgData name="Guest User" userId="S::urn:spo:anon#63c87e98d8ea6c35073450e222dd5560558c35b6a82d4866b4f6e1f74b932c46::" providerId="AD" clId="Web-{68CCD3CA-417D-D3FB-ED08-A8737BED41E8}" dt="2024-11-11T20:33:51.707" v="288"/>
        <pc:sldMkLst>
          <pc:docMk/>
          <pc:sldMk cId="2619343069" sldId="936"/>
        </pc:sldMkLst>
      </pc:sldChg>
    </pc:docChg>
  </pc:docChgLst>
  <pc:docChgLst>
    <pc:chgData name="Gastgebruiker" userId="S::urn:spo:anon#63c87e98d8ea6c35073450e222dd5560558c35b6a82d4866b4f6e1f74b932c46::" providerId="AD" clId="Web-{125EAE5A-1ACA-E91E-828E-C140DEE89911}"/>
    <pc:docChg chg="modSld">
      <pc:chgData name="Gastgebruiker" userId="S::urn:spo:anon#63c87e98d8ea6c35073450e222dd5560558c35b6a82d4866b4f6e1f74b932c46::" providerId="AD" clId="Web-{125EAE5A-1ACA-E91E-828E-C140DEE89911}" dt="2024-11-03T21:00:36.621" v="9" actId="20577"/>
      <pc:docMkLst>
        <pc:docMk/>
      </pc:docMkLst>
      <pc:sldChg chg="modSp">
        <pc:chgData name="Gastgebruiker" userId="S::urn:spo:anon#63c87e98d8ea6c35073450e222dd5560558c35b6a82d4866b4f6e1f74b932c46::" providerId="AD" clId="Web-{125EAE5A-1ACA-E91E-828E-C140DEE89911}" dt="2024-11-03T21:00:36.621" v="9" actId="20577"/>
        <pc:sldMkLst>
          <pc:docMk/>
          <pc:sldMk cId="3262857342" sldId="918"/>
        </pc:sldMkLst>
      </pc:sldChg>
    </pc:docChg>
  </pc:docChgLst>
  <pc:docChgLst>
    <pc:chgData name="Erik Coopman" userId="d37aea36-054d-44ed-b3ce-321448409ca8" providerId="ADAL" clId="{6A917649-7337-46B1-BF5C-20C02C27E7C6}"/>
    <pc:docChg chg="undo redo custSel addSld delSld modSld sldOrd addMainMaster delMainMaster modMainMaster addSection modSection">
      <pc:chgData name="Erik Coopman" userId="d37aea36-054d-44ed-b3ce-321448409ca8" providerId="ADAL" clId="{6A917649-7337-46B1-BF5C-20C02C27E7C6}" dt="2024-11-11T20:30:47.995" v="13762"/>
      <pc:docMkLst>
        <pc:docMk/>
      </pc:docMkLst>
      <pc:sldChg chg="modSp add mod setBg">
        <pc:chgData name="Erik Coopman" userId="d37aea36-054d-44ed-b3ce-321448409ca8" providerId="ADAL" clId="{6A917649-7337-46B1-BF5C-20C02C27E7C6}" dt="2024-11-11T19:26:20.205" v="12870" actId="20577"/>
        <pc:sldMkLst>
          <pc:docMk/>
          <pc:sldMk cId="1164386619" sldId="258"/>
        </pc:sldMkLst>
        <pc:spChg chg="mod">
          <ac:chgData name="Erik Coopman" userId="d37aea36-054d-44ed-b3ce-321448409ca8" providerId="ADAL" clId="{6A917649-7337-46B1-BF5C-20C02C27E7C6}" dt="2024-11-11T19:23:27.402" v="12869" actId="20577"/>
          <ac:spMkLst>
            <pc:docMk/>
            <pc:sldMk cId="1164386619" sldId="258"/>
            <ac:spMk id="2" creationId="{A4FC13FD-0819-7251-97DE-783614CA8A65}"/>
          </ac:spMkLst>
        </pc:spChg>
        <pc:spChg chg="mod">
          <ac:chgData name="Erik Coopman" userId="d37aea36-054d-44ed-b3ce-321448409ca8" providerId="ADAL" clId="{6A917649-7337-46B1-BF5C-20C02C27E7C6}" dt="2024-11-11T19:26:20.205" v="12870" actId="20577"/>
          <ac:spMkLst>
            <pc:docMk/>
            <pc:sldMk cId="1164386619" sldId="258"/>
            <ac:spMk id="11" creationId="{B244EF56-E15A-E80D-62D3-9F3500533572}"/>
          </ac:spMkLst>
        </pc:spChg>
        <pc:spChg chg="mod">
          <ac:chgData name="Erik Coopman" userId="d37aea36-054d-44ed-b3ce-321448409ca8" providerId="ADAL" clId="{6A917649-7337-46B1-BF5C-20C02C27E7C6}" dt="2024-11-11T19:16:48.140" v="12604" actId="27636"/>
          <ac:spMkLst>
            <pc:docMk/>
            <pc:sldMk cId="1164386619" sldId="258"/>
            <ac:spMk id="12" creationId="{F6211A15-F4A9-01B4-E0A4-6BEBFBC52920}"/>
          </ac:spMkLst>
        </pc:spChg>
      </pc:sldChg>
      <pc:sldChg chg="modSp add mod">
        <pc:chgData name="Erik Coopman" userId="d37aea36-054d-44ed-b3ce-321448409ca8" providerId="ADAL" clId="{6A917649-7337-46B1-BF5C-20C02C27E7C6}" dt="2024-11-03T20:57:03.212" v="5251" actId="27636"/>
        <pc:sldMkLst>
          <pc:docMk/>
          <pc:sldMk cId="2509993803" sldId="261"/>
        </pc:sldMkLst>
      </pc:sldChg>
      <pc:sldChg chg="modSp add mod">
        <pc:chgData name="Erik Coopman" userId="d37aea36-054d-44ed-b3ce-321448409ca8" providerId="ADAL" clId="{6A917649-7337-46B1-BF5C-20C02C27E7C6}" dt="2024-11-03T20:57:05.729" v="5252" actId="27636"/>
        <pc:sldMkLst>
          <pc:docMk/>
          <pc:sldMk cId="1118461872" sldId="267"/>
        </pc:sldMkLst>
      </pc:sldChg>
      <pc:sldChg chg="addSp delSp modSp add mod modCm">
        <pc:chgData name="Erik Coopman" userId="d37aea36-054d-44ed-b3ce-321448409ca8" providerId="ADAL" clId="{6A917649-7337-46B1-BF5C-20C02C27E7C6}" dt="2024-11-11T19:21:35.071" v="12766" actId="20577"/>
        <pc:sldMkLst>
          <pc:docMk/>
          <pc:sldMk cId="3188023150" sldId="274"/>
        </pc:sldMkLst>
        <pc:spChg chg="mod">
          <ac:chgData name="Erik Coopman" userId="d37aea36-054d-44ed-b3ce-321448409ca8" providerId="ADAL" clId="{6A917649-7337-46B1-BF5C-20C02C27E7C6}" dt="2024-11-09T13:24:13.837" v="9848" actId="255"/>
          <ac:spMkLst>
            <pc:docMk/>
            <pc:sldMk cId="3188023150" sldId="274"/>
            <ac:spMk id="3" creationId="{DDD91172-4ECE-0D3F-C00A-B822CAA013DC}"/>
          </ac:spMkLst>
        </pc:spChg>
        <pc:spChg chg="mod">
          <ac:chgData name="Erik Coopman" userId="d37aea36-054d-44ed-b3ce-321448409ca8" providerId="ADAL" clId="{6A917649-7337-46B1-BF5C-20C02C27E7C6}" dt="2024-11-09T13:23:11.846" v="9847" actId="255"/>
          <ac:spMkLst>
            <pc:docMk/>
            <pc:sldMk cId="3188023150" sldId="274"/>
            <ac:spMk id="5" creationId="{DF3821FF-DAE7-655A-0343-69DE967F0B6A}"/>
          </ac:spMkLst>
        </pc:spChg>
        <pc:spChg chg="mod">
          <ac:chgData name="Erik Coopman" userId="d37aea36-054d-44ed-b3ce-321448409ca8" providerId="ADAL" clId="{6A917649-7337-46B1-BF5C-20C02C27E7C6}" dt="2024-11-09T13:26:43.571" v="9861" actId="207"/>
          <ac:spMkLst>
            <pc:docMk/>
            <pc:sldMk cId="3188023150" sldId="274"/>
            <ac:spMk id="8" creationId="{7DFCE7E2-D0C7-0BAC-5A5C-836D68054E4A}"/>
          </ac:spMkLst>
        </pc:spChg>
        <pc:spChg chg="mod">
          <ac:chgData name="Erik Coopman" userId="d37aea36-054d-44ed-b3ce-321448409ca8" providerId="ADAL" clId="{6A917649-7337-46B1-BF5C-20C02C27E7C6}" dt="2024-11-09T13:24:22.158" v="9850" actId="255"/>
          <ac:spMkLst>
            <pc:docMk/>
            <pc:sldMk cId="3188023150" sldId="274"/>
            <ac:spMk id="10" creationId="{DD5C33C7-2286-24B9-6E96-16ABD4D69F2C}"/>
          </ac:spMkLst>
        </pc:spChg>
        <pc:spChg chg="mod">
          <ac:chgData name="Erik Coopman" userId="d37aea36-054d-44ed-b3ce-321448409ca8" providerId="ADAL" clId="{6A917649-7337-46B1-BF5C-20C02C27E7C6}" dt="2024-11-11T19:21:35.071" v="12766" actId="20577"/>
          <ac:spMkLst>
            <pc:docMk/>
            <pc:sldMk cId="3188023150" sldId="274"/>
            <ac:spMk id="11" creationId="{AD501A4C-313B-D73B-256C-BE8A147E25BB}"/>
          </ac:spMkLst>
        </pc:spChg>
        <pc:picChg chg="add mod">
          <ac:chgData name="Erik Coopman" userId="d37aea36-054d-44ed-b3ce-321448409ca8" providerId="ADAL" clId="{6A917649-7337-46B1-BF5C-20C02C27E7C6}" dt="2024-11-08T18:40:53.307" v="5467" actId="1076"/>
          <ac:picMkLst>
            <pc:docMk/>
            <pc:sldMk cId="3188023150" sldId="274"/>
            <ac:picMk id="2" creationId="{6B1192E8-5AA0-EF03-6F3D-6E044490E66C}"/>
          </ac:picMkLst>
        </pc:picChg>
        <pc:picChg chg="add mod">
          <ac:chgData name="Erik Coopman" userId="d37aea36-054d-44ed-b3ce-321448409ca8" providerId="ADAL" clId="{6A917649-7337-46B1-BF5C-20C02C27E7C6}" dt="2024-11-08T18:40:59.291" v="5469" actId="1076"/>
          <ac:picMkLst>
            <pc:docMk/>
            <pc:sldMk cId="3188023150" sldId="274"/>
            <ac:picMk id="9" creationId="{E2B38285-5C51-63C5-A151-85717B1B784D}"/>
          </ac:picMkLst>
        </pc:picChg>
        <pc:picChg chg="add mod">
          <ac:chgData name="Erik Coopman" userId="d37aea36-054d-44ed-b3ce-321448409ca8" providerId="ADAL" clId="{6A917649-7337-46B1-BF5C-20C02C27E7C6}" dt="2024-11-08T18:41:05.308" v="5471" actId="1076"/>
          <ac:picMkLst>
            <pc:docMk/>
            <pc:sldMk cId="3188023150" sldId="274"/>
            <ac:picMk id="16" creationId="{6C859A02-9702-AC7B-A0D7-F3A4EFCC8952}"/>
          </ac:picMkLst>
        </pc:picChg>
        <pc:extLst>
          <p:ext xmlns:p="http://schemas.openxmlformats.org/presentationml/2006/main" uri="{D6D511B9-2390-475A-947B-AFAB55BFBCF1}">
            <pc226:cmChg xmlns:pc226="http://schemas.microsoft.com/office/powerpoint/2022/06/main/command" chg="mod">
              <pc226:chgData name="Erik Coopman" userId="d37aea36-054d-44ed-b3ce-321448409ca8" providerId="ADAL" clId="{6A917649-7337-46B1-BF5C-20C02C27E7C6}" dt="2024-11-11T19:20:56.681" v="12711" actId="20577"/>
              <pc2:cmMkLst xmlns:pc2="http://schemas.microsoft.com/office/powerpoint/2019/9/main/command">
                <pc:docMk/>
                <pc:sldMk cId="3188023150" sldId="274"/>
                <pc2:cmMk id="{A7F3C76B-DB8A-49EE-95E9-2E4B06606046}"/>
              </pc2:cmMkLst>
            </pc226:cmChg>
          </p:ext>
        </pc:extLst>
      </pc:sldChg>
      <pc:sldChg chg="add">
        <pc:chgData name="Erik Coopman" userId="d37aea36-054d-44ed-b3ce-321448409ca8" providerId="ADAL" clId="{6A917649-7337-46B1-BF5C-20C02C27E7C6}" dt="2024-11-03T20:57:02.038" v="5250"/>
        <pc:sldMkLst>
          <pc:docMk/>
          <pc:sldMk cId="1736697078" sldId="275"/>
        </pc:sldMkLst>
      </pc:sldChg>
      <pc:sldChg chg="modSp del mod">
        <pc:chgData name="Erik Coopman" userId="d37aea36-054d-44ed-b3ce-321448409ca8" providerId="ADAL" clId="{6A917649-7337-46B1-BF5C-20C02C27E7C6}" dt="2024-11-03T20:58:04.449" v="5254" actId="2696"/>
        <pc:sldMkLst>
          <pc:docMk/>
          <pc:sldMk cId="3648047976" sldId="325"/>
        </pc:sldMkLst>
      </pc:sldChg>
      <pc:sldChg chg="del">
        <pc:chgData name="Erik Coopman" userId="d37aea36-054d-44ed-b3ce-321448409ca8" providerId="ADAL" clId="{6A917649-7337-46B1-BF5C-20C02C27E7C6}" dt="2024-11-03T20:58:04.449" v="5254" actId="2696"/>
        <pc:sldMkLst>
          <pc:docMk/>
          <pc:sldMk cId="3648047976" sldId="341"/>
        </pc:sldMkLst>
      </pc:sldChg>
      <pc:sldChg chg="del">
        <pc:chgData name="Erik Coopman" userId="d37aea36-054d-44ed-b3ce-321448409ca8" providerId="ADAL" clId="{6A917649-7337-46B1-BF5C-20C02C27E7C6}" dt="2024-11-03T20:58:04.449" v="5254" actId="2696"/>
        <pc:sldMkLst>
          <pc:docMk/>
          <pc:sldMk cId="3648047976" sldId="362"/>
        </pc:sldMkLst>
      </pc:sldChg>
      <pc:sldChg chg="del">
        <pc:chgData name="Erik Coopman" userId="d37aea36-054d-44ed-b3ce-321448409ca8" providerId="ADAL" clId="{6A917649-7337-46B1-BF5C-20C02C27E7C6}" dt="2024-11-03T20:58:04.449" v="5254" actId="2696"/>
        <pc:sldMkLst>
          <pc:docMk/>
          <pc:sldMk cId="3648047976" sldId="385"/>
        </pc:sldMkLst>
      </pc:sldChg>
      <pc:sldChg chg="del">
        <pc:chgData name="Erik Coopman" userId="d37aea36-054d-44ed-b3ce-321448409ca8" providerId="ADAL" clId="{6A917649-7337-46B1-BF5C-20C02C27E7C6}" dt="2024-11-03T20:58:04.449" v="5254" actId="2696"/>
        <pc:sldMkLst>
          <pc:docMk/>
          <pc:sldMk cId="3648047976" sldId="408"/>
        </pc:sldMkLst>
      </pc:sldChg>
      <pc:sldChg chg="del">
        <pc:chgData name="Erik Coopman" userId="d37aea36-054d-44ed-b3ce-321448409ca8" providerId="ADAL" clId="{6A917649-7337-46B1-BF5C-20C02C27E7C6}" dt="2024-11-03T20:58:04.449" v="5254" actId="2696"/>
        <pc:sldMkLst>
          <pc:docMk/>
          <pc:sldMk cId="3648047976" sldId="425"/>
        </pc:sldMkLst>
      </pc:sldChg>
      <pc:sldChg chg="del">
        <pc:chgData name="Erik Coopman" userId="d37aea36-054d-44ed-b3ce-321448409ca8" providerId="ADAL" clId="{6A917649-7337-46B1-BF5C-20C02C27E7C6}" dt="2024-11-03T20:58:04.449" v="5254" actId="2696"/>
        <pc:sldMkLst>
          <pc:docMk/>
          <pc:sldMk cId="3648047976" sldId="442"/>
        </pc:sldMkLst>
      </pc:sldChg>
      <pc:sldChg chg="del">
        <pc:chgData name="Erik Coopman" userId="d37aea36-054d-44ed-b3ce-321448409ca8" providerId="ADAL" clId="{6A917649-7337-46B1-BF5C-20C02C27E7C6}" dt="2024-11-03T20:58:04.449" v="5254" actId="2696"/>
        <pc:sldMkLst>
          <pc:docMk/>
          <pc:sldMk cId="3648047976" sldId="457"/>
        </pc:sldMkLst>
      </pc:sldChg>
      <pc:sldChg chg="addSp delSp modSp mod ord">
        <pc:chgData name="Erik Coopman" userId="d37aea36-054d-44ed-b3ce-321448409ca8" providerId="ADAL" clId="{6A917649-7337-46B1-BF5C-20C02C27E7C6}" dt="2024-11-09T14:30:01.787" v="9978"/>
        <pc:sldMkLst>
          <pc:docMk/>
          <pc:sldMk cId="3648047976" sldId="470"/>
        </pc:sldMkLst>
        <pc:spChg chg="mod">
          <ac:chgData name="Erik Coopman" userId="d37aea36-054d-44ed-b3ce-321448409ca8" providerId="ADAL" clId="{6A917649-7337-46B1-BF5C-20C02C27E7C6}" dt="2024-11-01T13:56:24.135" v="741" actId="12789"/>
          <ac:spMkLst>
            <pc:docMk/>
            <pc:sldMk cId="3648047976" sldId="470"/>
            <ac:spMk id="480" creationId="{111B4A49-B930-4A89-A1CD-6CA2B3D95AED}"/>
          </ac:spMkLst>
        </pc:spChg>
        <pc:spChg chg="mod">
          <ac:chgData name="Erik Coopman" userId="d37aea36-054d-44ed-b3ce-321448409ca8" providerId="ADAL" clId="{6A917649-7337-46B1-BF5C-20C02C27E7C6}" dt="2024-11-01T13:56:34.366" v="743" actId="12789"/>
          <ac:spMkLst>
            <pc:docMk/>
            <pc:sldMk cId="3648047976" sldId="470"/>
            <ac:spMk id="483" creationId="{111B4A49-B930-4A89-A1CD-6CA2B3D95AED}"/>
          </ac:spMkLst>
        </pc:spChg>
        <pc:spChg chg="mod">
          <ac:chgData name="Erik Coopman" userId="d37aea36-054d-44ed-b3ce-321448409ca8" providerId="ADAL" clId="{6A917649-7337-46B1-BF5C-20C02C27E7C6}" dt="2024-11-01T13:56:47.262" v="745" actId="12788"/>
          <ac:spMkLst>
            <pc:docMk/>
            <pc:sldMk cId="3648047976" sldId="470"/>
            <ac:spMk id="487" creationId="{111B4A49-B930-4A89-A1CD-6CA2B3D95AED}"/>
          </ac:spMkLst>
        </pc:spChg>
        <pc:spChg chg="mod">
          <ac:chgData name="Erik Coopman" userId="d37aea36-054d-44ed-b3ce-321448409ca8" providerId="ADAL" clId="{6A917649-7337-46B1-BF5C-20C02C27E7C6}" dt="2024-11-01T13:56:59.515" v="747" actId="12788"/>
          <ac:spMkLst>
            <pc:docMk/>
            <pc:sldMk cId="3648047976" sldId="470"/>
            <ac:spMk id="491" creationId="{111B4A49-B930-4A89-A1CD-6CA2B3D95AED}"/>
          </ac:spMkLst>
        </pc:spChg>
        <pc:spChg chg="mod">
          <ac:chgData name="Erik Coopman" userId="d37aea36-054d-44ed-b3ce-321448409ca8" providerId="ADAL" clId="{6A917649-7337-46B1-BF5C-20C02C27E7C6}" dt="2024-11-01T13:57:10.749" v="749" actId="12789"/>
          <ac:spMkLst>
            <pc:docMk/>
            <pc:sldMk cId="3648047976" sldId="470"/>
            <ac:spMk id="494" creationId="{111B4A49-B930-4A89-A1CD-6CA2B3D95AED}"/>
          </ac:spMkLst>
        </pc:spChg>
        <pc:spChg chg="mod">
          <ac:chgData name="Erik Coopman" userId="d37aea36-054d-44ed-b3ce-321448409ca8" providerId="ADAL" clId="{6A917649-7337-46B1-BF5C-20C02C27E7C6}" dt="2024-11-01T13:56:08.584" v="738" actId="12789"/>
          <ac:spMkLst>
            <pc:docMk/>
            <pc:sldMk cId="3648047976" sldId="470"/>
            <ac:spMk id="497" creationId="{111B4A49-B930-4A89-A1CD-6CA2B3D95AED}"/>
          </ac:spMkLst>
        </pc:spChg>
        <pc:picChg chg="add mod">
          <ac:chgData name="Erik Coopman" userId="d37aea36-054d-44ed-b3ce-321448409ca8" providerId="ADAL" clId="{6A917649-7337-46B1-BF5C-20C02C27E7C6}" dt="2024-11-01T13:14:56.929" v="121" actId="1076"/>
          <ac:picMkLst>
            <pc:docMk/>
            <pc:sldMk cId="3648047976" sldId="470"/>
            <ac:picMk id="2" creationId="{548232FF-2292-31A9-0FB2-CD20D848CA6A}"/>
          </ac:picMkLst>
        </pc:picChg>
        <pc:picChg chg="mod">
          <ac:chgData name="Erik Coopman" userId="d37aea36-054d-44ed-b3ce-321448409ca8" providerId="ADAL" clId="{6A917649-7337-46B1-BF5C-20C02C27E7C6}" dt="2024-11-01T13:56:24.135" v="741" actId="12789"/>
          <ac:picMkLst>
            <pc:docMk/>
            <pc:sldMk cId="3648047976" sldId="470"/>
            <ac:picMk id="479" creationId="{A8642F66-C0BB-4949-9A9C-024B120A5D52}"/>
          </ac:picMkLst>
        </pc:picChg>
        <pc:picChg chg="mod">
          <ac:chgData name="Erik Coopman" userId="d37aea36-054d-44ed-b3ce-321448409ca8" providerId="ADAL" clId="{6A917649-7337-46B1-BF5C-20C02C27E7C6}" dt="2024-11-01T13:57:20.419" v="751" actId="207"/>
          <ac:picMkLst>
            <pc:docMk/>
            <pc:sldMk cId="3648047976" sldId="470"/>
            <ac:picMk id="482" creationId="{A8642F66-C0BB-4949-9A9C-024B120A5D52}"/>
          </ac:picMkLst>
        </pc:picChg>
        <pc:picChg chg="mod">
          <ac:chgData name="Erik Coopman" userId="d37aea36-054d-44ed-b3ce-321448409ca8" providerId="ADAL" clId="{6A917649-7337-46B1-BF5C-20C02C27E7C6}" dt="2024-11-01T13:56:47.262" v="745" actId="12788"/>
          <ac:picMkLst>
            <pc:docMk/>
            <pc:sldMk cId="3648047976" sldId="470"/>
            <ac:picMk id="486" creationId="{A8642F66-C0BB-4949-9A9C-024B120A5D52}"/>
          </ac:picMkLst>
        </pc:picChg>
        <pc:picChg chg="mod">
          <ac:chgData name="Erik Coopman" userId="d37aea36-054d-44ed-b3ce-321448409ca8" providerId="ADAL" clId="{6A917649-7337-46B1-BF5C-20C02C27E7C6}" dt="2024-11-01T13:56:59.515" v="747" actId="12788"/>
          <ac:picMkLst>
            <pc:docMk/>
            <pc:sldMk cId="3648047976" sldId="470"/>
            <ac:picMk id="490" creationId="{A8642F66-C0BB-4949-9A9C-024B120A5D52}"/>
          </ac:picMkLst>
        </pc:picChg>
        <pc:picChg chg="mod">
          <ac:chgData name="Erik Coopman" userId="d37aea36-054d-44ed-b3ce-321448409ca8" providerId="ADAL" clId="{6A917649-7337-46B1-BF5C-20C02C27E7C6}" dt="2024-11-01T13:57:10.749" v="749" actId="12789"/>
          <ac:picMkLst>
            <pc:docMk/>
            <pc:sldMk cId="3648047976" sldId="470"/>
            <ac:picMk id="493" creationId="{A8642F66-C0BB-4949-9A9C-024B120A5D52}"/>
          </ac:picMkLst>
        </pc:picChg>
        <pc:picChg chg="mod">
          <ac:chgData name="Erik Coopman" userId="d37aea36-054d-44ed-b3ce-321448409ca8" providerId="ADAL" clId="{6A917649-7337-46B1-BF5C-20C02C27E7C6}" dt="2024-11-01T13:56:08.584" v="738" actId="12789"/>
          <ac:picMkLst>
            <pc:docMk/>
            <pc:sldMk cId="3648047976" sldId="470"/>
            <ac:picMk id="496" creationId="{A8642F66-C0BB-4949-9A9C-024B120A5D52}"/>
          </ac:picMkLst>
        </pc:picChg>
      </pc:sldChg>
      <pc:sldChg chg="addSp delSp modSp mod ord modShow">
        <pc:chgData name="Erik Coopman" userId="d37aea36-054d-44ed-b3ce-321448409ca8" providerId="ADAL" clId="{6A917649-7337-46B1-BF5C-20C02C27E7C6}" dt="2024-11-03T21:06:11.167" v="5307" actId="729"/>
        <pc:sldMkLst>
          <pc:docMk/>
          <pc:sldMk cId="3648047976" sldId="560"/>
        </pc:sldMkLst>
      </pc:sldChg>
      <pc:sldChg chg="add del mod ord modShow">
        <pc:chgData name="Erik Coopman" userId="d37aea36-054d-44ed-b3ce-321448409ca8" providerId="ADAL" clId="{6A917649-7337-46B1-BF5C-20C02C27E7C6}" dt="2024-11-03T21:06:11.167" v="5307" actId="729"/>
        <pc:sldMkLst>
          <pc:docMk/>
          <pc:sldMk cId="3648047976" sldId="641"/>
        </pc:sldMkLst>
      </pc:sldChg>
      <pc:sldChg chg="delSp modSp mod ord">
        <pc:chgData name="Erik Coopman" userId="d37aea36-054d-44ed-b3ce-321448409ca8" providerId="ADAL" clId="{6A917649-7337-46B1-BF5C-20C02C27E7C6}" dt="2024-11-03T21:05:19.594" v="5299"/>
        <pc:sldMkLst>
          <pc:docMk/>
          <pc:sldMk cId="3648047976" sldId="730"/>
        </pc:sldMkLst>
        <pc:spChg chg="mod">
          <ac:chgData name="Erik Coopman" userId="d37aea36-054d-44ed-b3ce-321448409ca8" providerId="ADAL" clId="{6A917649-7337-46B1-BF5C-20C02C27E7C6}" dt="2024-11-01T13:41:45.845" v="580" actId="1036"/>
          <ac:spMkLst>
            <pc:docMk/>
            <pc:sldMk cId="3648047976" sldId="730"/>
            <ac:spMk id="736" creationId="{111B4A49-B930-4A89-A1CD-6CA2B3D95AED}"/>
          </ac:spMkLst>
        </pc:spChg>
        <pc:spChg chg="mod">
          <ac:chgData name="Erik Coopman" userId="d37aea36-054d-44ed-b3ce-321448409ca8" providerId="ADAL" clId="{6A917649-7337-46B1-BF5C-20C02C27E7C6}" dt="2024-11-01T13:42:59.675" v="645" actId="3064"/>
          <ac:spMkLst>
            <pc:docMk/>
            <pc:sldMk cId="3648047976" sldId="730"/>
            <ac:spMk id="738" creationId="{111B4A49-B930-4A89-A1CD-6CA2B3D95AED}"/>
          </ac:spMkLst>
        </pc:spChg>
        <pc:spChg chg="mod">
          <ac:chgData name="Erik Coopman" userId="d37aea36-054d-44ed-b3ce-321448409ca8" providerId="ADAL" clId="{6A917649-7337-46B1-BF5C-20C02C27E7C6}" dt="2024-11-01T13:41:45.845" v="580" actId="1036"/>
          <ac:spMkLst>
            <pc:docMk/>
            <pc:sldMk cId="3648047976" sldId="730"/>
            <ac:spMk id="746" creationId="{111B4A49-B930-4A89-A1CD-6CA2B3D95AED}"/>
          </ac:spMkLst>
        </pc:spChg>
        <pc:spChg chg="mod">
          <ac:chgData name="Erik Coopman" userId="d37aea36-054d-44ed-b3ce-321448409ca8" providerId="ADAL" clId="{6A917649-7337-46B1-BF5C-20C02C27E7C6}" dt="2024-11-01T13:45:31.263" v="676" actId="20577"/>
          <ac:spMkLst>
            <pc:docMk/>
            <pc:sldMk cId="3648047976" sldId="730"/>
            <ac:spMk id="748" creationId="{111B4A49-B930-4A89-A1CD-6CA2B3D95AED}"/>
          </ac:spMkLst>
        </pc:spChg>
        <pc:spChg chg="mod">
          <ac:chgData name="Erik Coopman" userId="d37aea36-054d-44ed-b3ce-321448409ca8" providerId="ADAL" clId="{6A917649-7337-46B1-BF5C-20C02C27E7C6}" dt="2024-11-01T13:41:45.845" v="580" actId="1036"/>
          <ac:spMkLst>
            <pc:docMk/>
            <pc:sldMk cId="3648047976" sldId="730"/>
            <ac:spMk id="756" creationId="{111B4A49-B930-4A89-A1CD-6CA2B3D95AED}"/>
          </ac:spMkLst>
        </pc:spChg>
        <pc:spChg chg="mod">
          <ac:chgData name="Erik Coopman" userId="d37aea36-054d-44ed-b3ce-321448409ca8" providerId="ADAL" clId="{6A917649-7337-46B1-BF5C-20C02C27E7C6}" dt="2024-11-01T13:44:34.542" v="674" actId="20577"/>
          <ac:spMkLst>
            <pc:docMk/>
            <pc:sldMk cId="3648047976" sldId="730"/>
            <ac:spMk id="758" creationId="{111B4A49-B930-4A89-A1CD-6CA2B3D95AED}"/>
          </ac:spMkLst>
        </pc:spChg>
        <pc:spChg chg="mod">
          <ac:chgData name="Erik Coopman" userId="d37aea36-054d-44ed-b3ce-321448409ca8" providerId="ADAL" clId="{6A917649-7337-46B1-BF5C-20C02C27E7C6}" dt="2024-11-01T13:41:45.845" v="580" actId="1036"/>
          <ac:spMkLst>
            <pc:docMk/>
            <pc:sldMk cId="3648047976" sldId="730"/>
            <ac:spMk id="766" creationId="{111B4A49-B930-4A89-A1CD-6CA2B3D95AED}"/>
          </ac:spMkLst>
        </pc:spChg>
        <pc:spChg chg="mod">
          <ac:chgData name="Erik Coopman" userId="d37aea36-054d-44ed-b3ce-321448409ca8" providerId="ADAL" clId="{6A917649-7337-46B1-BF5C-20C02C27E7C6}" dt="2024-11-01T13:43:53.231" v="660" actId="20577"/>
          <ac:spMkLst>
            <pc:docMk/>
            <pc:sldMk cId="3648047976" sldId="730"/>
            <ac:spMk id="768" creationId="{111B4A49-B930-4A89-A1CD-6CA2B3D95AED}"/>
          </ac:spMkLst>
        </pc:spChg>
        <pc:spChg chg="mod">
          <ac:chgData name="Erik Coopman" userId="d37aea36-054d-44ed-b3ce-321448409ca8" providerId="ADAL" clId="{6A917649-7337-46B1-BF5C-20C02C27E7C6}" dt="2024-11-01T13:41:45.845" v="580" actId="1036"/>
          <ac:spMkLst>
            <pc:docMk/>
            <pc:sldMk cId="3648047976" sldId="730"/>
            <ac:spMk id="776" creationId="{111B4A49-B930-4A89-A1CD-6CA2B3D95AED}"/>
          </ac:spMkLst>
        </pc:spChg>
        <pc:spChg chg="mod">
          <ac:chgData name="Erik Coopman" userId="d37aea36-054d-44ed-b3ce-321448409ca8" providerId="ADAL" clId="{6A917649-7337-46B1-BF5C-20C02C27E7C6}" dt="2024-11-01T13:42:21.630" v="592" actId="1036"/>
          <ac:spMkLst>
            <pc:docMk/>
            <pc:sldMk cId="3648047976" sldId="730"/>
            <ac:spMk id="778" creationId="{111B4A49-B930-4A89-A1CD-6CA2B3D95AED}"/>
          </ac:spMkLst>
        </pc:spChg>
        <pc:picChg chg="mod">
          <ac:chgData name="Erik Coopman" userId="d37aea36-054d-44ed-b3ce-321448409ca8" providerId="ADAL" clId="{6A917649-7337-46B1-BF5C-20C02C27E7C6}" dt="2024-11-01T13:41:45.845" v="580" actId="1036"/>
          <ac:picMkLst>
            <pc:docMk/>
            <pc:sldMk cId="3648047976" sldId="730"/>
            <ac:picMk id="734" creationId="{A8642F66-C0BB-4949-9A9C-024B120A5D52}"/>
          </ac:picMkLst>
        </pc:picChg>
        <pc:picChg chg="mod">
          <ac:chgData name="Erik Coopman" userId="d37aea36-054d-44ed-b3ce-321448409ca8" providerId="ADAL" clId="{6A917649-7337-46B1-BF5C-20C02C27E7C6}" dt="2024-11-01T13:41:45.845" v="580" actId="1036"/>
          <ac:picMkLst>
            <pc:docMk/>
            <pc:sldMk cId="3648047976" sldId="730"/>
            <ac:picMk id="744" creationId="{A8642F66-C0BB-4949-9A9C-024B120A5D52}"/>
          </ac:picMkLst>
        </pc:picChg>
        <pc:picChg chg="mod">
          <ac:chgData name="Erik Coopman" userId="d37aea36-054d-44ed-b3ce-321448409ca8" providerId="ADAL" clId="{6A917649-7337-46B1-BF5C-20C02C27E7C6}" dt="2024-11-01T13:41:45.845" v="580" actId="1036"/>
          <ac:picMkLst>
            <pc:docMk/>
            <pc:sldMk cId="3648047976" sldId="730"/>
            <ac:picMk id="754" creationId="{A8642F66-C0BB-4949-9A9C-024B120A5D52}"/>
          </ac:picMkLst>
        </pc:picChg>
        <pc:picChg chg="mod">
          <ac:chgData name="Erik Coopman" userId="d37aea36-054d-44ed-b3ce-321448409ca8" providerId="ADAL" clId="{6A917649-7337-46B1-BF5C-20C02C27E7C6}" dt="2024-11-01T13:41:45.845" v="580" actId="1036"/>
          <ac:picMkLst>
            <pc:docMk/>
            <pc:sldMk cId="3648047976" sldId="730"/>
            <ac:picMk id="764" creationId="{A8642F66-C0BB-4949-9A9C-024B120A5D52}"/>
          </ac:picMkLst>
        </pc:picChg>
        <pc:picChg chg="mod">
          <ac:chgData name="Erik Coopman" userId="d37aea36-054d-44ed-b3ce-321448409ca8" providerId="ADAL" clId="{6A917649-7337-46B1-BF5C-20C02C27E7C6}" dt="2024-11-01T13:41:45.845" v="580" actId="1036"/>
          <ac:picMkLst>
            <pc:docMk/>
            <pc:sldMk cId="3648047976" sldId="730"/>
            <ac:picMk id="774" creationId="{A8642F66-C0BB-4949-9A9C-024B120A5D52}"/>
          </ac:picMkLst>
        </pc:picChg>
      </pc:sldChg>
      <pc:sldChg chg="delSp modSp mod modShow modNotesTx">
        <pc:chgData name="Erik Coopman" userId="d37aea36-054d-44ed-b3ce-321448409ca8" providerId="ADAL" clId="{6A917649-7337-46B1-BF5C-20C02C27E7C6}" dt="2024-11-11T19:58:12.610" v="13595" actId="20577"/>
        <pc:sldMkLst>
          <pc:docMk/>
          <pc:sldMk cId="3648047976" sldId="787"/>
        </pc:sldMkLst>
        <pc:spChg chg="mod">
          <ac:chgData name="Erik Coopman" userId="d37aea36-054d-44ed-b3ce-321448409ca8" providerId="ADAL" clId="{6A917649-7337-46B1-BF5C-20C02C27E7C6}" dt="2024-11-11T10:11:32.746" v="11869" actId="122"/>
          <ac:spMkLst>
            <pc:docMk/>
            <pc:sldMk cId="3648047976" sldId="787"/>
            <ac:spMk id="7" creationId="{06BA21B4-91DC-7BFF-FF66-4AE9C81DB9ED}"/>
          </ac:spMkLst>
        </pc:spChg>
        <pc:spChg chg="mod">
          <ac:chgData name="Erik Coopman" userId="d37aea36-054d-44ed-b3ce-321448409ca8" providerId="ADAL" clId="{6A917649-7337-46B1-BF5C-20C02C27E7C6}" dt="2024-11-11T10:13:50.636" v="11922" actId="12789"/>
          <ac:spMkLst>
            <pc:docMk/>
            <pc:sldMk cId="3648047976" sldId="787"/>
            <ac:spMk id="813" creationId="{111B4A49-B930-4A89-A1CD-6CA2B3D95AED}"/>
          </ac:spMkLst>
        </pc:spChg>
        <pc:spChg chg="mod">
          <ac:chgData name="Erik Coopman" userId="d37aea36-054d-44ed-b3ce-321448409ca8" providerId="ADAL" clId="{6A917649-7337-46B1-BF5C-20C02C27E7C6}" dt="2024-11-11T10:15:24.490" v="11941" actId="14100"/>
          <ac:spMkLst>
            <pc:docMk/>
            <pc:sldMk cId="3648047976" sldId="787"/>
            <ac:spMk id="814" creationId="{111B4A49-B930-4A89-A1CD-6CA2B3D95AED}"/>
          </ac:spMkLst>
        </pc:spChg>
        <pc:spChg chg="mod">
          <ac:chgData name="Erik Coopman" userId="d37aea36-054d-44ed-b3ce-321448409ca8" providerId="ADAL" clId="{6A917649-7337-46B1-BF5C-20C02C27E7C6}" dt="2024-11-11T10:14:07.686" v="11923" actId="1076"/>
          <ac:spMkLst>
            <pc:docMk/>
            <pc:sldMk cId="3648047976" sldId="787"/>
            <ac:spMk id="818" creationId="{111B4A49-B930-4A89-A1CD-6CA2B3D95AED}"/>
          </ac:spMkLst>
        </pc:spChg>
        <pc:spChg chg="mod">
          <ac:chgData name="Erik Coopman" userId="d37aea36-054d-44ed-b3ce-321448409ca8" providerId="ADAL" clId="{6A917649-7337-46B1-BF5C-20C02C27E7C6}" dt="2024-11-11T10:15:21.626" v="11939" actId="14100"/>
          <ac:spMkLst>
            <pc:docMk/>
            <pc:sldMk cId="3648047976" sldId="787"/>
            <ac:spMk id="819" creationId="{111B4A49-B930-4A89-A1CD-6CA2B3D95AED}"/>
          </ac:spMkLst>
        </pc:spChg>
        <pc:spChg chg="mod">
          <ac:chgData name="Erik Coopman" userId="d37aea36-054d-44ed-b3ce-321448409ca8" providerId="ADAL" clId="{6A917649-7337-46B1-BF5C-20C02C27E7C6}" dt="2024-11-11T10:13:50.636" v="11922" actId="12789"/>
          <ac:spMkLst>
            <pc:docMk/>
            <pc:sldMk cId="3648047976" sldId="787"/>
            <ac:spMk id="823" creationId="{111B4A49-B930-4A89-A1CD-6CA2B3D95AED}"/>
          </ac:spMkLst>
        </pc:spChg>
        <pc:spChg chg="mod">
          <ac:chgData name="Erik Coopman" userId="d37aea36-054d-44ed-b3ce-321448409ca8" providerId="ADAL" clId="{6A917649-7337-46B1-BF5C-20C02C27E7C6}" dt="2024-11-11T10:15:18.567" v="11937" actId="14100"/>
          <ac:spMkLst>
            <pc:docMk/>
            <pc:sldMk cId="3648047976" sldId="787"/>
            <ac:spMk id="824" creationId="{111B4A49-B930-4A89-A1CD-6CA2B3D95AED}"/>
          </ac:spMkLst>
        </pc:spChg>
        <pc:spChg chg="mod">
          <ac:chgData name="Erik Coopman" userId="d37aea36-054d-44ed-b3ce-321448409ca8" providerId="ADAL" clId="{6A917649-7337-46B1-BF5C-20C02C27E7C6}" dt="2024-11-11T10:14:17.227" v="11924" actId="1076"/>
          <ac:spMkLst>
            <pc:docMk/>
            <pc:sldMk cId="3648047976" sldId="787"/>
            <ac:spMk id="828" creationId="{111B4A49-B930-4A89-A1CD-6CA2B3D95AED}"/>
          </ac:spMkLst>
        </pc:spChg>
        <pc:spChg chg="mod">
          <ac:chgData name="Erik Coopman" userId="d37aea36-054d-44ed-b3ce-321448409ca8" providerId="ADAL" clId="{6A917649-7337-46B1-BF5C-20C02C27E7C6}" dt="2024-11-11T10:15:16.067" v="11935" actId="14100"/>
          <ac:spMkLst>
            <pc:docMk/>
            <pc:sldMk cId="3648047976" sldId="787"/>
            <ac:spMk id="829" creationId="{111B4A49-B930-4A89-A1CD-6CA2B3D95AED}"/>
          </ac:spMkLst>
        </pc:spChg>
        <pc:spChg chg="mod">
          <ac:chgData name="Erik Coopman" userId="d37aea36-054d-44ed-b3ce-321448409ca8" providerId="ADAL" clId="{6A917649-7337-46B1-BF5C-20C02C27E7C6}" dt="2024-11-11T19:58:12.610" v="13595" actId="20577"/>
          <ac:spMkLst>
            <pc:docMk/>
            <pc:sldMk cId="3648047976" sldId="787"/>
            <ac:spMk id="830" creationId="{111B4A49-B930-4A89-A1CD-6CA2B3D95AED}"/>
          </ac:spMkLst>
        </pc:spChg>
        <pc:picChg chg="mod">
          <ac:chgData name="Erik Coopman" userId="d37aea36-054d-44ed-b3ce-321448409ca8" providerId="ADAL" clId="{6A917649-7337-46B1-BF5C-20C02C27E7C6}" dt="2024-11-11T10:13:24.838" v="11919" actId="1036"/>
          <ac:picMkLst>
            <pc:docMk/>
            <pc:sldMk cId="3648047976" sldId="787"/>
            <ac:picMk id="2" creationId="{58E84E85-AC5E-F8A0-C9DD-97CE12CEFD80}"/>
          </ac:picMkLst>
        </pc:picChg>
        <pc:picChg chg="mod">
          <ac:chgData name="Erik Coopman" userId="d37aea36-054d-44ed-b3ce-321448409ca8" providerId="ADAL" clId="{6A917649-7337-46B1-BF5C-20C02C27E7C6}" dt="2024-11-11T10:13:24.838" v="11919" actId="1036"/>
          <ac:picMkLst>
            <pc:docMk/>
            <pc:sldMk cId="3648047976" sldId="787"/>
            <ac:picMk id="794" creationId="{A8642F66-C0BB-4949-9A9C-024B120A5D52}"/>
          </ac:picMkLst>
        </pc:picChg>
        <pc:picChg chg="mod">
          <ac:chgData name="Erik Coopman" userId="d37aea36-054d-44ed-b3ce-321448409ca8" providerId="ADAL" clId="{6A917649-7337-46B1-BF5C-20C02C27E7C6}" dt="2024-11-11T10:13:50.636" v="11922" actId="12789"/>
          <ac:picMkLst>
            <pc:docMk/>
            <pc:sldMk cId="3648047976" sldId="787"/>
            <ac:picMk id="811" creationId="{A8642F66-C0BB-4949-9A9C-024B120A5D52}"/>
          </ac:picMkLst>
        </pc:picChg>
        <pc:picChg chg="mod">
          <ac:chgData name="Erik Coopman" userId="d37aea36-054d-44ed-b3ce-321448409ca8" providerId="ADAL" clId="{6A917649-7337-46B1-BF5C-20C02C27E7C6}" dt="2024-11-11T10:13:50.636" v="11922" actId="12789"/>
          <ac:picMkLst>
            <pc:docMk/>
            <pc:sldMk cId="3648047976" sldId="787"/>
            <ac:picMk id="812" creationId="{A8642F66-C0BB-4949-9A9C-024B120A5D52}"/>
          </ac:picMkLst>
        </pc:picChg>
        <pc:picChg chg="mod">
          <ac:chgData name="Erik Coopman" userId="d37aea36-054d-44ed-b3ce-321448409ca8" providerId="ADAL" clId="{6A917649-7337-46B1-BF5C-20C02C27E7C6}" dt="2024-11-11T10:14:07.686" v="11923" actId="1076"/>
          <ac:picMkLst>
            <pc:docMk/>
            <pc:sldMk cId="3648047976" sldId="787"/>
            <ac:picMk id="816" creationId="{A8642F66-C0BB-4949-9A9C-024B120A5D52}"/>
          </ac:picMkLst>
        </pc:picChg>
        <pc:picChg chg="mod">
          <ac:chgData name="Erik Coopman" userId="d37aea36-054d-44ed-b3ce-321448409ca8" providerId="ADAL" clId="{6A917649-7337-46B1-BF5C-20C02C27E7C6}" dt="2024-11-11T10:14:07.686" v="11923" actId="1076"/>
          <ac:picMkLst>
            <pc:docMk/>
            <pc:sldMk cId="3648047976" sldId="787"/>
            <ac:picMk id="817" creationId="{A8642F66-C0BB-4949-9A9C-024B120A5D52}"/>
          </ac:picMkLst>
        </pc:picChg>
        <pc:picChg chg="mod">
          <ac:chgData name="Erik Coopman" userId="d37aea36-054d-44ed-b3ce-321448409ca8" providerId="ADAL" clId="{6A917649-7337-46B1-BF5C-20C02C27E7C6}" dt="2024-11-11T10:13:50.636" v="11922" actId="12789"/>
          <ac:picMkLst>
            <pc:docMk/>
            <pc:sldMk cId="3648047976" sldId="787"/>
            <ac:picMk id="821" creationId="{A8642F66-C0BB-4949-9A9C-024B120A5D52}"/>
          </ac:picMkLst>
        </pc:picChg>
        <pc:picChg chg="mod">
          <ac:chgData name="Erik Coopman" userId="d37aea36-054d-44ed-b3ce-321448409ca8" providerId="ADAL" clId="{6A917649-7337-46B1-BF5C-20C02C27E7C6}" dt="2024-11-11T10:13:50.636" v="11922" actId="12789"/>
          <ac:picMkLst>
            <pc:docMk/>
            <pc:sldMk cId="3648047976" sldId="787"/>
            <ac:picMk id="822" creationId="{A8642F66-C0BB-4949-9A9C-024B120A5D52}"/>
          </ac:picMkLst>
        </pc:picChg>
        <pc:picChg chg="mod">
          <ac:chgData name="Erik Coopman" userId="d37aea36-054d-44ed-b3ce-321448409ca8" providerId="ADAL" clId="{6A917649-7337-46B1-BF5C-20C02C27E7C6}" dt="2024-11-11T10:14:17.227" v="11924" actId="1076"/>
          <ac:picMkLst>
            <pc:docMk/>
            <pc:sldMk cId="3648047976" sldId="787"/>
            <ac:picMk id="826" creationId="{A8642F66-C0BB-4949-9A9C-024B120A5D52}"/>
          </ac:picMkLst>
        </pc:picChg>
        <pc:picChg chg="mod">
          <ac:chgData name="Erik Coopman" userId="d37aea36-054d-44ed-b3ce-321448409ca8" providerId="ADAL" clId="{6A917649-7337-46B1-BF5C-20C02C27E7C6}" dt="2024-11-11T10:14:17.227" v="11924" actId="1076"/>
          <ac:picMkLst>
            <pc:docMk/>
            <pc:sldMk cId="3648047976" sldId="787"/>
            <ac:picMk id="827" creationId="{A8642F66-C0BB-4949-9A9C-024B120A5D52}"/>
          </ac:picMkLst>
        </pc:picChg>
      </pc:sldChg>
      <pc:sldChg chg="mod ord modShow">
        <pc:chgData name="Erik Coopman" userId="d37aea36-054d-44ed-b3ce-321448409ca8" providerId="ADAL" clId="{6A917649-7337-46B1-BF5C-20C02C27E7C6}" dt="2024-11-09T13:53:24.194" v="9935"/>
        <pc:sldMkLst>
          <pc:docMk/>
          <pc:sldMk cId="3648047976" sldId="834"/>
        </pc:sldMkLst>
      </pc:sldChg>
      <pc:sldChg chg="addSp delSp modSp mod modCm">
        <pc:chgData name="Erik Coopman" userId="d37aea36-054d-44ed-b3ce-321448409ca8" providerId="ADAL" clId="{6A917649-7337-46B1-BF5C-20C02C27E7C6}" dt="2024-11-11T20:00:51.200" v="13641" actId="20577"/>
        <pc:sldMkLst>
          <pc:docMk/>
          <pc:sldMk cId="3648047976" sldId="853"/>
        </pc:sldMkLst>
        <pc:spChg chg="add mod">
          <ac:chgData name="Erik Coopman" userId="d37aea36-054d-44ed-b3ce-321448409ca8" providerId="ADAL" clId="{6A917649-7337-46B1-BF5C-20C02C27E7C6}" dt="2024-11-11T09:37:49.871" v="10679" actId="20577"/>
          <ac:spMkLst>
            <pc:docMk/>
            <pc:sldMk cId="3648047976" sldId="853"/>
            <ac:spMk id="3" creationId="{A23865E8-0C75-43E9-C7CC-92C183B63CB1}"/>
          </ac:spMkLst>
        </pc:spChg>
        <pc:spChg chg="add mod">
          <ac:chgData name="Erik Coopman" userId="d37aea36-054d-44ed-b3ce-321448409ca8" providerId="ADAL" clId="{6A917649-7337-46B1-BF5C-20C02C27E7C6}" dt="2024-11-11T09:40:45.550" v="10825" actId="6549"/>
          <ac:spMkLst>
            <pc:docMk/>
            <pc:sldMk cId="3648047976" sldId="853"/>
            <ac:spMk id="5" creationId="{601DDC64-A235-C58C-F80F-C7E563D8BDF0}"/>
          </ac:spMkLst>
        </pc:spChg>
        <pc:spChg chg="add mod">
          <ac:chgData name="Erik Coopman" userId="d37aea36-054d-44ed-b3ce-321448409ca8" providerId="ADAL" clId="{6A917649-7337-46B1-BF5C-20C02C27E7C6}" dt="2024-11-11T09:47:29.119" v="10879" actId="20577"/>
          <ac:spMkLst>
            <pc:docMk/>
            <pc:sldMk cId="3648047976" sldId="853"/>
            <ac:spMk id="6" creationId="{3D5D3F90-5EB4-9F27-32D6-980F409D6AE7}"/>
          </ac:spMkLst>
        </pc:spChg>
        <pc:spChg chg="add mod">
          <ac:chgData name="Erik Coopman" userId="d37aea36-054d-44ed-b3ce-321448409ca8" providerId="ADAL" clId="{6A917649-7337-46B1-BF5C-20C02C27E7C6}" dt="2024-11-11T09:40:30.010" v="10824" actId="20577"/>
          <ac:spMkLst>
            <pc:docMk/>
            <pc:sldMk cId="3648047976" sldId="853"/>
            <ac:spMk id="7" creationId="{695288E2-E0BB-43D3-010B-62DFED729ADE}"/>
          </ac:spMkLst>
        </pc:spChg>
        <pc:spChg chg="mod">
          <ac:chgData name="Erik Coopman" userId="d37aea36-054d-44ed-b3ce-321448409ca8" providerId="ADAL" clId="{6A917649-7337-46B1-BF5C-20C02C27E7C6}" dt="2024-11-11T19:59:29.817" v="13596" actId="403"/>
          <ac:spMkLst>
            <pc:docMk/>
            <pc:sldMk cId="3648047976" sldId="853"/>
            <ac:spMk id="859" creationId="{111B4A49-B930-4A89-A1CD-6CA2B3D95AED}"/>
          </ac:spMkLst>
        </pc:spChg>
        <pc:spChg chg="mod">
          <ac:chgData name="Erik Coopman" userId="d37aea36-054d-44ed-b3ce-321448409ca8" providerId="ADAL" clId="{6A917649-7337-46B1-BF5C-20C02C27E7C6}" dt="2024-11-11T09:36:51.640" v="10630" actId="20577"/>
          <ac:spMkLst>
            <pc:docMk/>
            <pc:sldMk cId="3648047976" sldId="853"/>
            <ac:spMk id="860" creationId="{111B4A49-B930-4A89-A1CD-6CA2B3D95AED}"/>
          </ac:spMkLst>
        </pc:spChg>
        <pc:spChg chg="mod">
          <ac:chgData name="Erik Coopman" userId="d37aea36-054d-44ed-b3ce-321448409ca8" providerId="ADAL" clId="{6A917649-7337-46B1-BF5C-20C02C27E7C6}" dt="2024-11-11T20:00:08.762" v="13599" actId="255"/>
          <ac:spMkLst>
            <pc:docMk/>
            <pc:sldMk cId="3648047976" sldId="853"/>
            <ac:spMk id="864" creationId="{111B4A49-B930-4A89-A1CD-6CA2B3D95AED}"/>
          </ac:spMkLst>
        </pc:spChg>
        <pc:spChg chg="mod">
          <ac:chgData name="Erik Coopman" userId="d37aea36-054d-44ed-b3ce-321448409ca8" providerId="ADAL" clId="{6A917649-7337-46B1-BF5C-20C02C27E7C6}" dt="2024-11-11T20:00:27.657" v="13600" actId="255"/>
          <ac:spMkLst>
            <pc:docMk/>
            <pc:sldMk cId="3648047976" sldId="853"/>
            <ac:spMk id="868" creationId="{111B4A49-B930-4A89-A1CD-6CA2B3D95AED}"/>
          </ac:spMkLst>
        </pc:spChg>
        <pc:spChg chg="add del mod">
          <ac:chgData name="Erik Coopman" userId="d37aea36-054d-44ed-b3ce-321448409ca8" providerId="ADAL" clId="{6A917649-7337-46B1-BF5C-20C02C27E7C6}" dt="2024-11-11T09:40:03.928" v="10819" actId="948"/>
          <ac:spMkLst>
            <pc:docMk/>
            <pc:sldMk cId="3648047976" sldId="853"/>
            <ac:spMk id="869" creationId="{111B4A49-B930-4A89-A1CD-6CA2B3D95AED}"/>
          </ac:spMkLst>
        </pc:spChg>
        <pc:spChg chg="mod">
          <ac:chgData name="Erik Coopman" userId="d37aea36-054d-44ed-b3ce-321448409ca8" providerId="ADAL" clId="{6A917649-7337-46B1-BF5C-20C02C27E7C6}" dt="2024-11-11T20:00:51.200" v="13641" actId="20577"/>
          <ac:spMkLst>
            <pc:docMk/>
            <pc:sldMk cId="3648047976" sldId="853"/>
            <ac:spMk id="880" creationId="{111B4A49-B930-4A89-A1CD-6CA2B3D95AED}"/>
          </ac:spMkLst>
        </pc:spChg>
        <pc:picChg chg="mod">
          <ac:chgData name="Erik Coopman" userId="d37aea36-054d-44ed-b3ce-321448409ca8" providerId="ADAL" clId="{6A917649-7337-46B1-BF5C-20C02C27E7C6}" dt="2024-11-08T21:24:28.510" v="7910" actId="1076"/>
          <ac:picMkLst>
            <pc:docMk/>
            <pc:sldMk cId="3648047976" sldId="853"/>
            <ac:picMk id="857" creationId="{A8642F66-C0BB-4949-9A9C-024B120A5D52}"/>
          </ac:picMkLst>
        </pc:picChg>
        <pc:picChg chg="mod">
          <ac:chgData name="Erik Coopman" userId="d37aea36-054d-44ed-b3ce-321448409ca8" providerId="ADAL" clId="{6A917649-7337-46B1-BF5C-20C02C27E7C6}" dt="2024-11-08T21:24:28.510" v="7910" actId="1076"/>
          <ac:picMkLst>
            <pc:docMk/>
            <pc:sldMk cId="3648047976" sldId="853"/>
            <ac:picMk id="858" creationId="{A8642F66-C0BB-4949-9A9C-024B120A5D52}"/>
          </ac:picMkLst>
        </pc:picChg>
        <pc:picChg chg="mod">
          <ac:chgData name="Erik Coopman" userId="d37aea36-054d-44ed-b3ce-321448409ca8" providerId="ADAL" clId="{6A917649-7337-46B1-BF5C-20C02C27E7C6}" dt="2024-11-08T19:19:34.868" v="7811" actId="1035"/>
          <ac:picMkLst>
            <pc:docMk/>
            <pc:sldMk cId="3648047976" sldId="853"/>
            <ac:picMk id="861" creationId="{A8642F66-C0BB-4949-9A9C-024B120A5D52}"/>
          </ac:picMkLst>
        </pc:picChg>
        <pc:picChg chg="mod">
          <ac:chgData name="Erik Coopman" userId="d37aea36-054d-44ed-b3ce-321448409ca8" providerId="ADAL" clId="{6A917649-7337-46B1-BF5C-20C02C27E7C6}" dt="2024-11-08T19:19:34.868" v="7811" actId="1035"/>
          <ac:picMkLst>
            <pc:docMk/>
            <pc:sldMk cId="3648047976" sldId="853"/>
            <ac:picMk id="862" creationId="{A8642F66-C0BB-4949-9A9C-024B120A5D52}"/>
          </ac:picMkLst>
        </pc:picChg>
        <pc:picChg chg="mod">
          <ac:chgData name="Erik Coopman" userId="d37aea36-054d-44ed-b3ce-321448409ca8" providerId="ADAL" clId="{6A917649-7337-46B1-BF5C-20C02C27E7C6}" dt="2024-11-08T19:19:34.868" v="7811" actId="1035"/>
          <ac:picMkLst>
            <pc:docMk/>
            <pc:sldMk cId="3648047976" sldId="853"/>
            <ac:picMk id="863" creationId="{A8642F66-C0BB-4949-9A9C-024B120A5D52}"/>
          </ac:picMkLst>
        </pc:picChg>
        <pc:picChg chg="mod">
          <ac:chgData name="Erik Coopman" userId="d37aea36-054d-44ed-b3ce-321448409ca8" providerId="ADAL" clId="{6A917649-7337-46B1-BF5C-20C02C27E7C6}" dt="2024-11-08T19:19:34.868" v="7811" actId="1035"/>
          <ac:picMkLst>
            <pc:docMk/>
            <pc:sldMk cId="3648047976" sldId="853"/>
            <ac:picMk id="865" creationId="{A8642F66-C0BB-4949-9A9C-024B120A5D52}"/>
          </ac:picMkLst>
        </pc:picChg>
        <pc:picChg chg="mod">
          <ac:chgData name="Erik Coopman" userId="d37aea36-054d-44ed-b3ce-321448409ca8" providerId="ADAL" clId="{6A917649-7337-46B1-BF5C-20C02C27E7C6}" dt="2024-11-08T21:24:28.510" v="7910" actId="1076"/>
          <ac:picMkLst>
            <pc:docMk/>
            <pc:sldMk cId="3648047976" sldId="853"/>
            <ac:picMk id="866" creationId="{A8642F66-C0BB-4949-9A9C-024B120A5D52}"/>
          </ac:picMkLst>
        </pc:picChg>
        <pc:picChg chg="mod">
          <ac:chgData name="Erik Coopman" userId="d37aea36-054d-44ed-b3ce-321448409ca8" providerId="ADAL" clId="{6A917649-7337-46B1-BF5C-20C02C27E7C6}" dt="2024-11-08T21:24:28.510" v="7910" actId="1076"/>
          <ac:picMkLst>
            <pc:docMk/>
            <pc:sldMk cId="3648047976" sldId="853"/>
            <ac:picMk id="867" creationId="{A8642F66-C0BB-4949-9A9C-024B120A5D52}"/>
          </ac:picMkLst>
        </pc:picChg>
        <pc:extLst>
          <p:ext xmlns:p="http://schemas.openxmlformats.org/presentationml/2006/main" uri="{D6D511B9-2390-475A-947B-AFAB55BFBCF1}">
            <pc226:cmChg xmlns:pc226="http://schemas.microsoft.com/office/powerpoint/2022/06/main/command" chg="mod">
              <pc226:chgData name="Erik Coopman" userId="d37aea36-054d-44ed-b3ce-321448409ca8" providerId="ADAL" clId="{6A917649-7337-46B1-BF5C-20C02C27E7C6}" dt="2024-11-11T09:39:39.981" v="10817" actId="5793"/>
              <pc2:cmMkLst xmlns:pc2="http://schemas.microsoft.com/office/powerpoint/2019/9/main/command">
                <pc:docMk/>
                <pc:sldMk cId="3648047976" sldId="853"/>
                <pc2:cmMk id="{9E47A1F8-6614-4AB5-8AE1-D6463C39AD05}"/>
              </pc2:cmMkLst>
            </pc226:cmChg>
          </p:ext>
        </pc:extLst>
      </pc:sldChg>
      <pc:sldChg chg="ord">
        <pc:chgData name="Erik Coopman" userId="d37aea36-054d-44ed-b3ce-321448409ca8" providerId="ADAL" clId="{6A917649-7337-46B1-BF5C-20C02C27E7C6}" dt="2024-11-09T14:22:02.216" v="9957"/>
        <pc:sldMkLst>
          <pc:docMk/>
          <pc:sldMk cId="3648047976" sldId="883"/>
        </pc:sldMkLst>
      </pc:sldChg>
      <pc:sldChg chg="addSp delSp modSp del mod modClrScheme chgLayout">
        <pc:chgData name="Erik Coopman" userId="d37aea36-054d-44ed-b3ce-321448409ca8" providerId="ADAL" clId="{6A917649-7337-46B1-BF5C-20C02C27E7C6}" dt="2024-11-09T14:25:17.632" v="9976" actId="47"/>
        <pc:sldMkLst>
          <pc:docMk/>
          <pc:sldMk cId="3648047976" sldId="916"/>
        </pc:sldMkLst>
      </pc:sldChg>
      <pc:sldChg chg="addSp delSp modSp new mod modClrScheme chgLayout">
        <pc:chgData name="Erik Coopman" userId="d37aea36-054d-44ed-b3ce-321448409ca8" providerId="ADAL" clId="{6A917649-7337-46B1-BF5C-20C02C27E7C6}" dt="2024-11-11T10:20:47.105" v="12166" actId="478"/>
        <pc:sldMkLst>
          <pc:docMk/>
          <pc:sldMk cId="1692218868" sldId="917"/>
        </pc:sldMkLst>
        <pc:spChg chg="add mod">
          <ac:chgData name="Erik Coopman" userId="d37aea36-054d-44ed-b3ce-321448409ca8" providerId="ADAL" clId="{6A917649-7337-46B1-BF5C-20C02C27E7C6}" dt="2024-11-01T12:58:48.292" v="108" actId="20577"/>
          <ac:spMkLst>
            <pc:docMk/>
            <pc:sldMk cId="1692218868" sldId="917"/>
            <ac:spMk id="2" creationId="{A5652E95-C89C-1623-4915-4922236A967B}"/>
          </ac:spMkLst>
        </pc:spChg>
        <pc:picChg chg="add mod">
          <ac:chgData name="Erik Coopman" userId="d37aea36-054d-44ed-b3ce-321448409ca8" providerId="ADAL" clId="{6A917649-7337-46B1-BF5C-20C02C27E7C6}" dt="2024-11-01T13:14:43.024" v="117" actId="1076"/>
          <ac:picMkLst>
            <pc:docMk/>
            <pc:sldMk cId="1692218868" sldId="917"/>
            <ac:picMk id="4" creationId="{CB89DD2F-2AA2-300B-DB76-E3ABCF1AA8DA}"/>
          </ac:picMkLst>
        </pc:picChg>
      </pc:sldChg>
      <pc:sldChg chg="addSp delSp modSp add del mod ord modClrScheme chgLayout">
        <pc:chgData name="Erik Coopman" userId="d37aea36-054d-44ed-b3ce-321448409ca8" providerId="ADAL" clId="{6A917649-7337-46B1-BF5C-20C02C27E7C6}" dt="2024-11-11T10:38:34.156" v="12592" actId="47"/>
        <pc:sldMkLst>
          <pc:docMk/>
          <pc:sldMk cId="3262857342" sldId="918"/>
        </pc:sldMkLst>
      </pc:sldChg>
      <pc:sldChg chg="addSp delSp modSp new mod delAnim modAnim modNotesTx">
        <pc:chgData name="Erik Coopman" userId="d37aea36-054d-44ed-b3ce-321448409ca8" providerId="ADAL" clId="{6A917649-7337-46B1-BF5C-20C02C27E7C6}" dt="2024-11-11T20:30:47.995" v="13762"/>
        <pc:sldMkLst>
          <pc:docMk/>
          <pc:sldMk cId="942873640" sldId="919"/>
        </pc:sldMkLst>
        <pc:spChg chg="mod">
          <ac:chgData name="Erik Coopman" userId="d37aea36-054d-44ed-b3ce-321448409ca8" providerId="ADAL" clId="{6A917649-7337-46B1-BF5C-20C02C27E7C6}" dt="2024-11-11T19:56:37.796" v="13570" actId="20577"/>
          <ac:spMkLst>
            <pc:docMk/>
            <pc:sldMk cId="942873640" sldId="919"/>
            <ac:spMk id="2" creationId="{369A6AF4-7701-052A-5095-5A5DF93C2F65}"/>
          </ac:spMkLst>
        </pc:spChg>
        <pc:spChg chg="mod topLvl">
          <ac:chgData name="Erik Coopman" userId="d37aea36-054d-44ed-b3ce-321448409ca8" providerId="ADAL" clId="{6A917649-7337-46B1-BF5C-20C02C27E7C6}" dt="2024-11-11T09:25:30.695" v="10512" actId="692"/>
          <ac:spMkLst>
            <pc:docMk/>
            <pc:sldMk cId="942873640" sldId="919"/>
            <ac:spMk id="73" creationId="{8EE22444-CD71-4AE5-F827-3BF495A13950}"/>
          </ac:spMkLst>
        </pc:spChg>
        <pc:spChg chg="mod topLvl">
          <ac:chgData name="Erik Coopman" userId="d37aea36-054d-44ed-b3ce-321448409ca8" providerId="ADAL" clId="{6A917649-7337-46B1-BF5C-20C02C27E7C6}" dt="2024-11-11T09:25:30.695" v="10512" actId="692"/>
          <ac:spMkLst>
            <pc:docMk/>
            <pc:sldMk cId="942873640" sldId="919"/>
            <ac:spMk id="74" creationId="{B939CD00-D663-7FAF-5FFF-B7B17A31956B}"/>
          </ac:spMkLst>
        </pc:spChg>
        <pc:spChg chg="mod topLvl">
          <ac:chgData name="Erik Coopman" userId="d37aea36-054d-44ed-b3ce-321448409ca8" providerId="ADAL" clId="{6A917649-7337-46B1-BF5C-20C02C27E7C6}" dt="2024-11-11T09:25:30.695" v="10512" actId="692"/>
          <ac:spMkLst>
            <pc:docMk/>
            <pc:sldMk cId="942873640" sldId="919"/>
            <ac:spMk id="75" creationId="{32296FB7-8000-ACBB-4438-ACF54E5403BB}"/>
          </ac:spMkLst>
        </pc:spChg>
        <pc:spChg chg="mod topLvl">
          <ac:chgData name="Erik Coopman" userId="d37aea36-054d-44ed-b3ce-321448409ca8" providerId="ADAL" clId="{6A917649-7337-46B1-BF5C-20C02C27E7C6}" dt="2024-11-11T09:23:17.034" v="10497" actId="692"/>
          <ac:spMkLst>
            <pc:docMk/>
            <pc:sldMk cId="942873640" sldId="919"/>
            <ac:spMk id="76" creationId="{2D9734A5-305D-8545-FE19-9B2057851E35}"/>
          </ac:spMkLst>
        </pc:spChg>
        <pc:spChg chg="mod topLvl">
          <ac:chgData name="Erik Coopman" userId="d37aea36-054d-44ed-b3ce-321448409ca8" providerId="ADAL" clId="{6A917649-7337-46B1-BF5C-20C02C27E7C6}" dt="2024-11-11T09:23:17.034" v="10497" actId="692"/>
          <ac:spMkLst>
            <pc:docMk/>
            <pc:sldMk cId="942873640" sldId="919"/>
            <ac:spMk id="77" creationId="{274E0AF0-8121-672D-D16F-11F33FEB6E76}"/>
          </ac:spMkLst>
        </pc:spChg>
        <pc:spChg chg="mod topLvl">
          <ac:chgData name="Erik Coopman" userId="d37aea36-054d-44ed-b3ce-321448409ca8" providerId="ADAL" clId="{6A917649-7337-46B1-BF5C-20C02C27E7C6}" dt="2024-11-11T09:23:17.034" v="10497" actId="692"/>
          <ac:spMkLst>
            <pc:docMk/>
            <pc:sldMk cId="942873640" sldId="919"/>
            <ac:spMk id="78" creationId="{84407FC1-DC60-A905-F405-FB9FFED8747F}"/>
          </ac:spMkLst>
        </pc:spChg>
        <pc:spChg chg="mod topLvl">
          <ac:chgData name="Erik Coopman" userId="d37aea36-054d-44ed-b3ce-321448409ca8" providerId="ADAL" clId="{6A917649-7337-46B1-BF5C-20C02C27E7C6}" dt="2024-11-11T09:23:17.034" v="10497" actId="692"/>
          <ac:spMkLst>
            <pc:docMk/>
            <pc:sldMk cId="942873640" sldId="919"/>
            <ac:spMk id="79" creationId="{02C85447-44AC-B933-5275-5D37091D30AC}"/>
          </ac:spMkLst>
        </pc:spChg>
        <pc:spChg chg="mod topLvl">
          <ac:chgData name="Erik Coopman" userId="d37aea36-054d-44ed-b3ce-321448409ca8" providerId="ADAL" clId="{6A917649-7337-46B1-BF5C-20C02C27E7C6}" dt="2024-11-11T09:23:17.034" v="10497" actId="692"/>
          <ac:spMkLst>
            <pc:docMk/>
            <pc:sldMk cId="942873640" sldId="919"/>
            <ac:spMk id="80" creationId="{A6E0AB0A-F2DB-6514-A645-BE3878EE7202}"/>
          </ac:spMkLst>
        </pc:spChg>
        <pc:spChg chg="mod topLvl">
          <ac:chgData name="Erik Coopman" userId="d37aea36-054d-44ed-b3ce-321448409ca8" providerId="ADAL" clId="{6A917649-7337-46B1-BF5C-20C02C27E7C6}" dt="2024-11-11T09:24:17.578" v="10501" actId="207"/>
          <ac:spMkLst>
            <pc:docMk/>
            <pc:sldMk cId="942873640" sldId="919"/>
            <ac:spMk id="81" creationId="{8B3F046F-2668-94EC-CDA7-1D83EC991ED3}"/>
          </ac:spMkLst>
        </pc:spChg>
        <pc:spChg chg="mod topLvl">
          <ac:chgData name="Erik Coopman" userId="d37aea36-054d-44ed-b3ce-321448409ca8" providerId="ADAL" clId="{6A917649-7337-46B1-BF5C-20C02C27E7C6}" dt="2024-11-11T09:24:17.578" v="10501" actId="207"/>
          <ac:spMkLst>
            <pc:docMk/>
            <pc:sldMk cId="942873640" sldId="919"/>
            <ac:spMk id="82" creationId="{896C4D39-44A5-CF4F-2C23-6C88CC0DB395}"/>
          </ac:spMkLst>
        </pc:spChg>
        <pc:spChg chg="mod topLvl">
          <ac:chgData name="Erik Coopman" userId="d37aea36-054d-44ed-b3ce-321448409ca8" providerId="ADAL" clId="{6A917649-7337-46B1-BF5C-20C02C27E7C6}" dt="2024-11-11T09:24:17.578" v="10501" actId="207"/>
          <ac:spMkLst>
            <pc:docMk/>
            <pc:sldMk cId="942873640" sldId="919"/>
            <ac:spMk id="83" creationId="{AD90B162-92EE-B0A1-83E6-27A7574A5F5E}"/>
          </ac:spMkLst>
        </pc:spChg>
        <pc:spChg chg="mod topLvl">
          <ac:chgData name="Erik Coopman" userId="d37aea36-054d-44ed-b3ce-321448409ca8" providerId="ADAL" clId="{6A917649-7337-46B1-BF5C-20C02C27E7C6}" dt="2024-11-11T09:24:17.578" v="10501" actId="207"/>
          <ac:spMkLst>
            <pc:docMk/>
            <pc:sldMk cId="942873640" sldId="919"/>
            <ac:spMk id="84" creationId="{29634B35-1AB4-390A-CF15-706FA20BEA44}"/>
          </ac:spMkLst>
        </pc:spChg>
        <pc:spChg chg="mod topLvl">
          <ac:chgData name="Erik Coopman" userId="d37aea36-054d-44ed-b3ce-321448409ca8" providerId="ADAL" clId="{6A917649-7337-46B1-BF5C-20C02C27E7C6}" dt="2024-11-11T09:24:17.578" v="10501" actId="207"/>
          <ac:spMkLst>
            <pc:docMk/>
            <pc:sldMk cId="942873640" sldId="919"/>
            <ac:spMk id="85" creationId="{E50DBBDD-921B-9155-3395-8F5315ED98A3}"/>
          </ac:spMkLst>
        </pc:spChg>
        <pc:spChg chg="mod topLvl">
          <ac:chgData name="Erik Coopman" userId="d37aea36-054d-44ed-b3ce-321448409ca8" providerId="ADAL" clId="{6A917649-7337-46B1-BF5C-20C02C27E7C6}" dt="2024-11-11T09:24:17.578" v="10501" actId="207"/>
          <ac:spMkLst>
            <pc:docMk/>
            <pc:sldMk cId="942873640" sldId="919"/>
            <ac:spMk id="86" creationId="{2681736D-4331-2402-03E2-73F40702075A}"/>
          </ac:spMkLst>
        </pc:spChg>
        <pc:spChg chg="mod topLvl">
          <ac:chgData name="Erik Coopman" userId="d37aea36-054d-44ed-b3ce-321448409ca8" providerId="ADAL" clId="{6A917649-7337-46B1-BF5C-20C02C27E7C6}" dt="2024-11-11T09:24:37.304" v="10504" actId="692"/>
          <ac:spMkLst>
            <pc:docMk/>
            <pc:sldMk cId="942873640" sldId="919"/>
            <ac:spMk id="87" creationId="{39C32CAC-4101-6BA9-02B6-F9B864AD61CD}"/>
          </ac:spMkLst>
        </pc:spChg>
        <pc:spChg chg="mod topLvl">
          <ac:chgData name="Erik Coopman" userId="d37aea36-054d-44ed-b3ce-321448409ca8" providerId="ADAL" clId="{6A917649-7337-46B1-BF5C-20C02C27E7C6}" dt="2024-11-11T09:24:52.413" v="10506" actId="207"/>
          <ac:spMkLst>
            <pc:docMk/>
            <pc:sldMk cId="942873640" sldId="919"/>
            <ac:spMk id="88" creationId="{8BFBD6FF-46FF-33D4-32ED-8E7E00FDE1D5}"/>
          </ac:spMkLst>
        </pc:spChg>
        <pc:spChg chg="mod topLvl">
          <ac:chgData name="Erik Coopman" userId="d37aea36-054d-44ed-b3ce-321448409ca8" providerId="ADAL" clId="{6A917649-7337-46B1-BF5C-20C02C27E7C6}" dt="2024-11-11T09:24:52.413" v="10506" actId="207"/>
          <ac:spMkLst>
            <pc:docMk/>
            <pc:sldMk cId="942873640" sldId="919"/>
            <ac:spMk id="89" creationId="{9F483083-6D2D-3106-EE0A-9BDC8221671F}"/>
          </ac:spMkLst>
        </pc:spChg>
        <pc:spChg chg="mod topLvl">
          <ac:chgData name="Erik Coopman" userId="d37aea36-054d-44ed-b3ce-321448409ca8" providerId="ADAL" clId="{6A917649-7337-46B1-BF5C-20C02C27E7C6}" dt="2024-11-11T09:24:52.413" v="10506" actId="207"/>
          <ac:spMkLst>
            <pc:docMk/>
            <pc:sldMk cId="942873640" sldId="919"/>
            <ac:spMk id="90" creationId="{8B07A033-3066-B759-3B68-58EF9B0C5140}"/>
          </ac:spMkLst>
        </pc:spChg>
        <pc:spChg chg="mod topLvl">
          <ac:chgData name="Erik Coopman" userId="d37aea36-054d-44ed-b3ce-321448409ca8" providerId="ADAL" clId="{6A917649-7337-46B1-BF5C-20C02C27E7C6}" dt="2024-11-01T15:59:36.245" v="4447" actId="165"/>
          <ac:spMkLst>
            <pc:docMk/>
            <pc:sldMk cId="942873640" sldId="919"/>
            <ac:spMk id="91" creationId="{245D2061-0293-9455-3D9D-D4E147059D34}"/>
          </ac:spMkLst>
        </pc:spChg>
        <pc:spChg chg="mod topLvl">
          <ac:chgData name="Erik Coopman" userId="d37aea36-054d-44ed-b3ce-321448409ca8" providerId="ADAL" clId="{6A917649-7337-46B1-BF5C-20C02C27E7C6}" dt="2024-11-01T15:59:36.245" v="4447" actId="165"/>
          <ac:spMkLst>
            <pc:docMk/>
            <pc:sldMk cId="942873640" sldId="919"/>
            <ac:spMk id="92" creationId="{09CB4DBE-33B6-34BC-4B84-4D5375656B41}"/>
          </ac:spMkLst>
        </pc:spChg>
        <pc:spChg chg="mod topLvl">
          <ac:chgData name="Erik Coopman" userId="d37aea36-054d-44ed-b3ce-321448409ca8" providerId="ADAL" clId="{6A917649-7337-46B1-BF5C-20C02C27E7C6}" dt="2024-11-01T15:59:36.245" v="4447" actId="165"/>
          <ac:spMkLst>
            <pc:docMk/>
            <pc:sldMk cId="942873640" sldId="919"/>
            <ac:spMk id="93" creationId="{3EFA194A-A017-E4AF-BE91-58F1C1AA53C4}"/>
          </ac:spMkLst>
        </pc:spChg>
        <pc:spChg chg="mod topLvl">
          <ac:chgData name="Erik Coopman" userId="d37aea36-054d-44ed-b3ce-321448409ca8" providerId="ADAL" clId="{6A917649-7337-46B1-BF5C-20C02C27E7C6}" dt="2024-11-01T15:59:36.245" v="4447" actId="165"/>
          <ac:spMkLst>
            <pc:docMk/>
            <pc:sldMk cId="942873640" sldId="919"/>
            <ac:spMk id="94" creationId="{09090359-1A81-E7FC-8376-70235A32CAD7}"/>
          </ac:spMkLst>
        </pc:spChg>
        <pc:spChg chg="mod topLvl">
          <ac:chgData name="Erik Coopman" userId="d37aea36-054d-44ed-b3ce-321448409ca8" providerId="ADAL" clId="{6A917649-7337-46B1-BF5C-20C02C27E7C6}" dt="2024-11-01T15:59:36.245" v="4447" actId="165"/>
          <ac:spMkLst>
            <pc:docMk/>
            <pc:sldMk cId="942873640" sldId="919"/>
            <ac:spMk id="95" creationId="{1E2503E7-A073-4BF5-738D-FB14698430DE}"/>
          </ac:spMkLst>
        </pc:spChg>
        <pc:spChg chg="mod topLvl">
          <ac:chgData name="Erik Coopman" userId="d37aea36-054d-44ed-b3ce-321448409ca8" providerId="ADAL" clId="{6A917649-7337-46B1-BF5C-20C02C27E7C6}" dt="2024-11-01T15:59:36.245" v="4447" actId="165"/>
          <ac:spMkLst>
            <pc:docMk/>
            <pc:sldMk cId="942873640" sldId="919"/>
            <ac:spMk id="96" creationId="{A45CC79D-0F70-5FFD-12BF-71C948F99DD3}"/>
          </ac:spMkLst>
        </pc:spChg>
        <pc:spChg chg="mod topLvl">
          <ac:chgData name="Erik Coopman" userId="d37aea36-054d-44ed-b3ce-321448409ca8" providerId="ADAL" clId="{6A917649-7337-46B1-BF5C-20C02C27E7C6}" dt="2024-11-01T15:59:36.245" v="4447" actId="165"/>
          <ac:spMkLst>
            <pc:docMk/>
            <pc:sldMk cId="942873640" sldId="919"/>
            <ac:spMk id="97" creationId="{4C7043F7-B124-6031-82E6-0D3D35514CB2}"/>
          </ac:spMkLst>
        </pc:spChg>
        <pc:spChg chg="mod topLvl">
          <ac:chgData name="Erik Coopman" userId="d37aea36-054d-44ed-b3ce-321448409ca8" providerId="ADAL" clId="{6A917649-7337-46B1-BF5C-20C02C27E7C6}" dt="2024-11-01T15:59:36.245" v="4447" actId="165"/>
          <ac:spMkLst>
            <pc:docMk/>
            <pc:sldMk cId="942873640" sldId="919"/>
            <ac:spMk id="98" creationId="{EEA5A2B4-02B9-6F10-21BC-54AF382A29EA}"/>
          </ac:spMkLst>
        </pc:spChg>
        <pc:spChg chg="mod topLvl">
          <ac:chgData name="Erik Coopman" userId="d37aea36-054d-44ed-b3ce-321448409ca8" providerId="ADAL" clId="{6A917649-7337-46B1-BF5C-20C02C27E7C6}" dt="2024-11-01T15:59:36.245" v="4447" actId="165"/>
          <ac:spMkLst>
            <pc:docMk/>
            <pc:sldMk cId="942873640" sldId="919"/>
            <ac:spMk id="99" creationId="{8AFE6B60-7306-97B6-1E17-EA840DD71BDF}"/>
          </ac:spMkLst>
        </pc:spChg>
        <pc:spChg chg="mod topLvl">
          <ac:chgData name="Erik Coopman" userId="d37aea36-054d-44ed-b3ce-321448409ca8" providerId="ADAL" clId="{6A917649-7337-46B1-BF5C-20C02C27E7C6}" dt="2024-11-01T15:59:36.245" v="4447" actId="165"/>
          <ac:spMkLst>
            <pc:docMk/>
            <pc:sldMk cId="942873640" sldId="919"/>
            <ac:spMk id="100" creationId="{5D8AEB57-4710-F559-5E59-73BAE706FB42}"/>
          </ac:spMkLst>
        </pc:spChg>
        <pc:spChg chg="mod topLvl">
          <ac:chgData name="Erik Coopman" userId="d37aea36-054d-44ed-b3ce-321448409ca8" providerId="ADAL" clId="{6A917649-7337-46B1-BF5C-20C02C27E7C6}" dt="2024-11-01T15:59:36.245" v="4447" actId="165"/>
          <ac:spMkLst>
            <pc:docMk/>
            <pc:sldMk cId="942873640" sldId="919"/>
            <ac:spMk id="101" creationId="{12B87837-95C0-62C5-62A2-1C47093FE143}"/>
          </ac:spMkLst>
        </pc:spChg>
        <pc:spChg chg="mod topLvl">
          <ac:chgData name="Erik Coopman" userId="d37aea36-054d-44ed-b3ce-321448409ca8" providerId="ADAL" clId="{6A917649-7337-46B1-BF5C-20C02C27E7C6}" dt="2024-11-01T15:59:36.245" v="4447" actId="165"/>
          <ac:spMkLst>
            <pc:docMk/>
            <pc:sldMk cId="942873640" sldId="919"/>
            <ac:spMk id="102" creationId="{67C68DC1-199E-766F-6E8D-CDF6772BAA81}"/>
          </ac:spMkLst>
        </pc:spChg>
        <pc:spChg chg="mod topLvl">
          <ac:chgData name="Erik Coopman" userId="d37aea36-054d-44ed-b3ce-321448409ca8" providerId="ADAL" clId="{6A917649-7337-46B1-BF5C-20C02C27E7C6}" dt="2024-11-01T15:59:36.245" v="4447" actId="165"/>
          <ac:spMkLst>
            <pc:docMk/>
            <pc:sldMk cId="942873640" sldId="919"/>
            <ac:spMk id="103" creationId="{399A2A94-50C8-9330-565D-BD863DD501FF}"/>
          </ac:spMkLst>
        </pc:spChg>
        <pc:spChg chg="mod topLvl">
          <ac:chgData name="Erik Coopman" userId="d37aea36-054d-44ed-b3ce-321448409ca8" providerId="ADAL" clId="{6A917649-7337-46B1-BF5C-20C02C27E7C6}" dt="2024-11-01T15:59:36.245" v="4447" actId="165"/>
          <ac:spMkLst>
            <pc:docMk/>
            <pc:sldMk cId="942873640" sldId="919"/>
            <ac:spMk id="104" creationId="{7D2CA9D0-16F4-49B7-3E08-D28D764C2D7E}"/>
          </ac:spMkLst>
        </pc:spChg>
        <pc:spChg chg="mod topLvl">
          <ac:chgData name="Erik Coopman" userId="d37aea36-054d-44ed-b3ce-321448409ca8" providerId="ADAL" clId="{6A917649-7337-46B1-BF5C-20C02C27E7C6}" dt="2024-11-01T15:59:36.245" v="4447" actId="165"/>
          <ac:spMkLst>
            <pc:docMk/>
            <pc:sldMk cId="942873640" sldId="919"/>
            <ac:spMk id="105" creationId="{0348C83D-C3E6-47E3-2AF4-0C98D8EDFBD7}"/>
          </ac:spMkLst>
        </pc:spChg>
        <pc:spChg chg="mod topLvl">
          <ac:chgData name="Erik Coopman" userId="d37aea36-054d-44ed-b3ce-321448409ca8" providerId="ADAL" clId="{6A917649-7337-46B1-BF5C-20C02C27E7C6}" dt="2024-11-01T15:59:36.245" v="4447" actId="165"/>
          <ac:spMkLst>
            <pc:docMk/>
            <pc:sldMk cId="942873640" sldId="919"/>
            <ac:spMk id="106" creationId="{C91CC9B5-D691-8035-1F1A-EB4689F4183D}"/>
          </ac:spMkLst>
        </pc:spChg>
        <pc:spChg chg="mod topLvl">
          <ac:chgData name="Erik Coopman" userId="d37aea36-054d-44ed-b3ce-321448409ca8" providerId="ADAL" clId="{6A917649-7337-46B1-BF5C-20C02C27E7C6}" dt="2024-11-01T15:59:36.245" v="4447" actId="165"/>
          <ac:spMkLst>
            <pc:docMk/>
            <pc:sldMk cId="942873640" sldId="919"/>
            <ac:spMk id="107" creationId="{F0317E92-4935-24D2-A601-AAA25C6A1283}"/>
          </ac:spMkLst>
        </pc:spChg>
        <pc:spChg chg="mod topLvl">
          <ac:chgData name="Erik Coopman" userId="d37aea36-054d-44ed-b3ce-321448409ca8" providerId="ADAL" clId="{6A917649-7337-46B1-BF5C-20C02C27E7C6}" dt="2024-11-01T15:59:36.245" v="4447" actId="165"/>
          <ac:spMkLst>
            <pc:docMk/>
            <pc:sldMk cId="942873640" sldId="919"/>
            <ac:spMk id="108" creationId="{42AA42A7-4954-1342-4907-AF731BDBB18D}"/>
          </ac:spMkLst>
        </pc:spChg>
        <pc:spChg chg="mod topLvl">
          <ac:chgData name="Erik Coopman" userId="d37aea36-054d-44ed-b3ce-321448409ca8" providerId="ADAL" clId="{6A917649-7337-46B1-BF5C-20C02C27E7C6}" dt="2024-11-01T15:59:36.245" v="4447" actId="165"/>
          <ac:spMkLst>
            <pc:docMk/>
            <pc:sldMk cId="942873640" sldId="919"/>
            <ac:spMk id="109" creationId="{FAA4164E-51A1-6D52-CC99-63C77EDE99C5}"/>
          </ac:spMkLst>
        </pc:spChg>
        <pc:spChg chg="mod topLvl">
          <ac:chgData name="Erik Coopman" userId="d37aea36-054d-44ed-b3ce-321448409ca8" providerId="ADAL" clId="{6A917649-7337-46B1-BF5C-20C02C27E7C6}" dt="2024-11-01T15:59:36.245" v="4447" actId="165"/>
          <ac:spMkLst>
            <pc:docMk/>
            <pc:sldMk cId="942873640" sldId="919"/>
            <ac:spMk id="110" creationId="{7DC1D2C1-681E-FB3F-2324-452A529E635D}"/>
          </ac:spMkLst>
        </pc:spChg>
        <pc:spChg chg="mod topLvl">
          <ac:chgData name="Erik Coopman" userId="d37aea36-054d-44ed-b3ce-321448409ca8" providerId="ADAL" clId="{6A917649-7337-46B1-BF5C-20C02C27E7C6}" dt="2024-11-01T15:59:36.245" v="4447" actId="165"/>
          <ac:spMkLst>
            <pc:docMk/>
            <pc:sldMk cId="942873640" sldId="919"/>
            <ac:spMk id="111" creationId="{FBD37D4B-D6E2-BD6E-CE2C-004EC2B573E9}"/>
          </ac:spMkLst>
        </pc:spChg>
        <pc:spChg chg="mod topLvl">
          <ac:chgData name="Erik Coopman" userId="d37aea36-054d-44ed-b3ce-321448409ca8" providerId="ADAL" clId="{6A917649-7337-46B1-BF5C-20C02C27E7C6}" dt="2024-11-01T15:59:36.245" v="4447" actId="165"/>
          <ac:spMkLst>
            <pc:docMk/>
            <pc:sldMk cId="942873640" sldId="919"/>
            <ac:spMk id="112" creationId="{2633C732-7CE3-FEA1-DEB9-5C7321113FE9}"/>
          </ac:spMkLst>
        </pc:spChg>
        <pc:spChg chg="mod topLvl">
          <ac:chgData name="Erik Coopman" userId="d37aea36-054d-44ed-b3ce-321448409ca8" providerId="ADAL" clId="{6A917649-7337-46B1-BF5C-20C02C27E7C6}" dt="2024-11-01T15:59:36.245" v="4447" actId="165"/>
          <ac:spMkLst>
            <pc:docMk/>
            <pc:sldMk cId="942873640" sldId="919"/>
            <ac:spMk id="113" creationId="{8C73080D-403C-091D-6BE3-F105C83B7C11}"/>
          </ac:spMkLst>
        </pc:spChg>
        <pc:spChg chg="mod topLvl">
          <ac:chgData name="Erik Coopman" userId="d37aea36-054d-44ed-b3ce-321448409ca8" providerId="ADAL" clId="{6A917649-7337-46B1-BF5C-20C02C27E7C6}" dt="2024-11-01T15:59:36.245" v="4447" actId="165"/>
          <ac:spMkLst>
            <pc:docMk/>
            <pc:sldMk cId="942873640" sldId="919"/>
            <ac:spMk id="114" creationId="{116FB882-791B-A1DC-84A1-BD6A2DD82853}"/>
          </ac:spMkLst>
        </pc:spChg>
        <pc:spChg chg="mod topLvl">
          <ac:chgData name="Erik Coopman" userId="d37aea36-054d-44ed-b3ce-321448409ca8" providerId="ADAL" clId="{6A917649-7337-46B1-BF5C-20C02C27E7C6}" dt="2024-11-01T15:59:36.245" v="4447" actId="165"/>
          <ac:spMkLst>
            <pc:docMk/>
            <pc:sldMk cId="942873640" sldId="919"/>
            <ac:spMk id="115" creationId="{F6708C1E-8ED1-89BD-1495-A777890002D3}"/>
          </ac:spMkLst>
        </pc:spChg>
        <pc:spChg chg="mod topLvl">
          <ac:chgData name="Erik Coopman" userId="d37aea36-054d-44ed-b3ce-321448409ca8" providerId="ADAL" clId="{6A917649-7337-46B1-BF5C-20C02C27E7C6}" dt="2024-11-01T15:59:36.245" v="4447" actId="165"/>
          <ac:spMkLst>
            <pc:docMk/>
            <pc:sldMk cId="942873640" sldId="919"/>
            <ac:spMk id="116" creationId="{923EEB89-EC54-F219-4725-72AC6FDE639C}"/>
          </ac:spMkLst>
        </pc:spChg>
        <pc:spChg chg="mod topLvl">
          <ac:chgData name="Erik Coopman" userId="d37aea36-054d-44ed-b3ce-321448409ca8" providerId="ADAL" clId="{6A917649-7337-46B1-BF5C-20C02C27E7C6}" dt="2024-11-01T15:59:36.245" v="4447" actId="165"/>
          <ac:spMkLst>
            <pc:docMk/>
            <pc:sldMk cId="942873640" sldId="919"/>
            <ac:spMk id="117" creationId="{01CD743D-508D-100A-708A-8839D76E00A8}"/>
          </ac:spMkLst>
        </pc:spChg>
        <pc:spChg chg="mod topLvl">
          <ac:chgData name="Erik Coopman" userId="d37aea36-054d-44ed-b3ce-321448409ca8" providerId="ADAL" clId="{6A917649-7337-46B1-BF5C-20C02C27E7C6}" dt="2024-11-01T15:59:36.245" v="4447" actId="165"/>
          <ac:spMkLst>
            <pc:docMk/>
            <pc:sldMk cId="942873640" sldId="919"/>
            <ac:spMk id="118" creationId="{1A1FD11A-E744-CB3D-C7C1-1D240E575109}"/>
          </ac:spMkLst>
        </pc:spChg>
        <pc:spChg chg="mod topLvl">
          <ac:chgData name="Erik Coopman" userId="d37aea36-054d-44ed-b3ce-321448409ca8" providerId="ADAL" clId="{6A917649-7337-46B1-BF5C-20C02C27E7C6}" dt="2024-11-01T15:59:36.245" v="4447" actId="165"/>
          <ac:spMkLst>
            <pc:docMk/>
            <pc:sldMk cId="942873640" sldId="919"/>
            <ac:spMk id="119" creationId="{7F3FAAA9-9294-1E17-0306-5ADC097B90E0}"/>
          </ac:spMkLst>
        </pc:spChg>
        <pc:spChg chg="mod topLvl">
          <ac:chgData name="Erik Coopman" userId="d37aea36-054d-44ed-b3ce-321448409ca8" providerId="ADAL" clId="{6A917649-7337-46B1-BF5C-20C02C27E7C6}" dt="2024-11-01T15:59:36.245" v="4447" actId="165"/>
          <ac:spMkLst>
            <pc:docMk/>
            <pc:sldMk cId="942873640" sldId="919"/>
            <ac:spMk id="120" creationId="{019B268D-EC4D-8E79-4CBC-6F15817760AF}"/>
          </ac:spMkLst>
        </pc:spChg>
        <pc:spChg chg="mod topLvl">
          <ac:chgData name="Erik Coopman" userId="d37aea36-054d-44ed-b3ce-321448409ca8" providerId="ADAL" clId="{6A917649-7337-46B1-BF5C-20C02C27E7C6}" dt="2024-11-01T15:59:36.245" v="4447" actId="165"/>
          <ac:spMkLst>
            <pc:docMk/>
            <pc:sldMk cId="942873640" sldId="919"/>
            <ac:spMk id="121" creationId="{4F265166-4949-382E-2B04-DBFD8EF877D3}"/>
          </ac:spMkLst>
        </pc:spChg>
        <pc:spChg chg="add del mod topLvl">
          <ac:chgData name="Erik Coopman" userId="d37aea36-054d-44ed-b3ce-321448409ca8" providerId="ADAL" clId="{6A917649-7337-46B1-BF5C-20C02C27E7C6}" dt="2024-11-01T15:59:43.636" v="4452" actId="478"/>
          <ac:spMkLst>
            <pc:docMk/>
            <pc:sldMk cId="942873640" sldId="919"/>
            <ac:spMk id="122" creationId="{846E2FB5-0576-C6E8-3496-C8505A36E30E}"/>
          </ac:spMkLst>
        </pc:spChg>
        <pc:spChg chg="mod topLvl">
          <ac:chgData name="Erik Coopman" userId="d37aea36-054d-44ed-b3ce-321448409ca8" providerId="ADAL" clId="{6A917649-7337-46B1-BF5C-20C02C27E7C6}" dt="2024-11-01T15:59:36.245" v="4447" actId="165"/>
          <ac:spMkLst>
            <pc:docMk/>
            <pc:sldMk cId="942873640" sldId="919"/>
            <ac:spMk id="123" creationId="{FE01EA7C-5BE2-24E1-57F4-FCC4A0327912}"/>
          </ac:spMkLst>
        </pc:spChg>
        <pc:spChg chg="mod topLvl">
          <ac:chgData name="Erik Coopman" userId="d37aea36-054d-44ed-b3ce-321448409ca8" providerId="ADAL" clId="{6A917649-7337-46B1-BF5C-20C02C27E7C6}" dt="2024-11-01T15:59:36.245" v="4447" actId="165"/>
          <ac:spMkLst>
            <pc:docMk/>
            <pc:sldMk cId="942873640" sldId="919"/>
            <ac:spMk id="124" creationId="{CC5E3666-EB52-F286-92FF-7C151332B3D1}"/>
          </ac:spMkLst>
        </pc:spChg>
        <pc:spChg chg="mod topLvl">
          <ac:chgData name="Erik Coopman" userId="d37aea36-054d-44ed-b3ce-321448409ca8" providerId="ADAL" clId="{6A917649-7337-46B1-BF5C-20C02C27E7C6}" dt="2024-11-11T09:25:30.695" v="10512" actId="692"/>
          <ac:spMkLst>
            <pc:docMk/>
            <pc:sldMk cId="942873640" sldId="919"/>
            <ac:spMk id="125" creationId="{2FB2038E-20B9-3C87-EC67-5F672BA280CE}"/>
          </ac:spMkLst>
        </pc:spChg>
        <pc:spChg chg="mod topLvl">
          <ac:chgData name="Erik Coopman" userId="d37aea36-054d-44ed-b3ce-321448409ca8" providerId="ADAL" clId="{6A917649-7337-46B1-BF5C-20C02C27E7C6}" dt="2024-11-11T09:23:24.528" v="10499" actId="207"/>
          <ac:spMkLst>
            <pc:docMk/>
            <pc:sldMk cId="942873640" sldId="919"/>
            <ac:spMk id="126" creationId="{2E08B177-CBCE-4F29-3047-8B9D64809EDA}"/>
          </ac:spMkLst>
        </pc:spChg>
        <pc:spChg chg="mod topLvl">
          <ac:chgData name="Erik Coopman" userId="d37aea36-054d-44ed-b3ce-321448409ca8" providerId="ADAL" clId="{6A917649-7337-46B1-BF5C-20C02C27E7C6}" dt="2024-11-11T09:25:14.074" v="10510" actId="207"/>
          <ac:spMkLst>
            <pc:docMk/>
            <pc:sldMk cId="942873640" sldId="919"/>
            <ac:spMk id="127" creationId="{E018F92E-165B-CED2-9543-F077ABC65554}"/>
          </ac:spMkLst>
        </pc:spChg>
        <pc:spChg chg="mod topLvl">
          <ac:chgData name="Erik Coopman" userId="d37aea36-054d-44ed-b3ce-321448409ca8" providerId="ADAL" clId="{6A917649-7337-46B1-BF5C-20C02C27E7C6}" dt="2024-11-11T09:25:03.867" v="10508" actId="207"/>
          <ac:spMkLst>
            <pc:docMk/>
            <pc:sldMk cId="942873640" sldId="919"/>
            <ac:spMk id="128" creationId="{F3FDE63D-7FFE-4E39-0709-64FFC334C08B}"/>
          </ac:spMkLst>
        </pc:spChg>
        <pc:spChg chg="mod topLvl">
          <ac:chgData name="Erik Coopman" userId="d37aea36-054d-44ed-b3ce-321448409ca8" providerId="ADAL" clId="{6A917649-7337-46B1-BF5C-20C02C27E7C6}" dt="2024-11-01T15:59:36.245" v="4447" actId="165"/>
          <ac:spMkLst>
            <pc:docMk/>
            <pc:sldMk cId="942873640" sldId="919"/>
            <ac:spMk id="129" creationId="{C875504C-FB75-F745-9322-1FAD4C5B4CF1}"/>
          </ac:spMkLst>
        </pc:spChg>
        <pc:spChg chg="mod topLvl">
          <ac:chgData name="Erik Coopman" userId="d37aea36-054d-44ed-b3ce-321448409ca8" providerId="ADAL" clId="{6A917649-7337-46B1-BF5C-20C02C27E7C6}" dt="2024-11-01T15:59:36.245" v="4447" actId="165"/>
          <ac:spMkLst>
            <pc:docMk/>
            <pc:sldMk cId="942873640" sldId="919"/>
            <ac:spMk id="130" creationId="{46AE264C-CBFB-10B9-F2C5-4B7D7EAA5072}"/>
          </ac:spMkLst>
        </pc:spChg>
        <pc:spChg chg="mod topLvl">
          <ac:chgData name="Erik Coopman" userId="d37aea36-054d-44ed-b3ce-321448409ca8" providerId="ADAL" clId="{6A917649-7337-46B1-BF5C-20C02C27E7C6}" dt="2024-11-01T15:59:36.245" v="4447" actId="165"/>
          <ac:spMkLst>
            <pc:docMk/>
            <pc:sldMk cId="942873640" sldId="919"/>
            <ac:spMk id="131" creationId="{25F89BBA-A24D-7845-057C-F832544F4F49}"/>
          </ac:spMkLst>
        </pc:spChg>
        <pc:spChg chg="mod topLvl">
          <ac:chgData name="Erik Coopman" userId="d37aea36-054d-44ed-b3ce-321448409ca8" providerId="ADAL" clId="{6A917649-7337-46B1-BF5C-20C02C27E7C6}" dt="2024-11-01T15:59:36.245" v="4447" actId="165"/>
          <ac:spMkLst>
            <pc:docMk/>
            <pc:sldMk cId="942873640" sldId="919"/>
            <ac:spMk id="132" creationId="{08D45472-7EAB-86FA-0FA0-D37180B01671}"/>
          </ac:spMkLst>
        </pc:spChg>
        <pc:spChg chg="add mod ord">
          <ac:chgData name="Erik Coopman" userId="d37aea36-054d-44ed-b3ce-321448409ca8" providerId="ADAL" clId="{6A917649-7337-46B1-BF5C-20C02C27E7C6}" dt="2024-11-11T09:33:34.569" v="10615" actId="167"/>
          <ac:spMkLst>
            <pc:docMk/>
            <pc:sldMk cId="942873640" sldId="919"/>
            <ac:spMk id="272" creationId="{38AE0223-5A45-A0FC-773B-3F595EFC0E1E}"/>
          </ac:spMkLst>
        </pc:spChg>
        <pc:spChg chg="add mod ord">
          <ac:chgData name="Erik Coopman" userId="d37aea36-054d-44ed-b3ce-321448409ca8" providerId="ADAL" clId="{6A917649-7337-46B1-BF5C-20C02C27E7C6}" dt="2024-11-11T09:33:34.569" v="10615" actId="167"/>
          <ac:spMkLst>
            <pc:docMk/>
            <pc:sldMk cId="942873640" sldId="919"/>
            <ac:spMk id="273" creationId="{343C6DF3-08C6-853F-60E7-41C795ED0520}"/>
          </ac:spMkLst>
        </pc:spChg>
        <pc:spChg chg="add mod ord">
          <ac:chgData name="Erik Coopman" userId="d37aea36-054d-44ed-b3ce-321448409ca8" providerId="ADAL" clId="{6A917649-7337-46B1-BF5C-20C02C27E7C6}" dt="2024-11-11T19:50:36.936" v="13211" actId="14100"/>
          <ac:spMkLst>
            <pc:docMk/>
            <pc:sldMk cId="942873640" sldId="919"/>
            <ac:spMk id="274" creationId="{5CDF2C17-9723-B352-582F-FCD5AA92907B}"/>
          </ac:spMkLst>
        </pc:spChg>
        <pc:spChg chg="add mod ord">
          <ac:chgData name="Erik Coopman" userId="d37aea36-054d-44ed-b3ce-321448409ca8" providerId="ADAL" clId="{6A917649-7337-46B1-BF5C-20C02C27E7C6}" dt="2024-11-11T09:33:34.569" v="10615" actId="167"/>
          <ac:spMkLst>
            <pc:docMk/>
            <pc:sldMk cId="942873640" sldId="919"/>
            <ac:spMk id="275" creationId="{4A92732F-0163-62D1-4D74-C058B8E4DAE5}"/>
          </ac:spMkLst>
        </pc:spChg>
        <pc:spChg chg="add mod ord">
          <ac:chgData name="Erik Coopman" userId="d37aea36-054d-44ed-b3ce-321448409ca8" providerId="ADAL" clId="{6A917649-7337-46B1-BF5C-20C02C27E7C6}" dt="2024-11-11T09:33:34.569" v="10615" actId="167"/>
          <ac:spMkLst>
            <pc:docMk/>
            <pc:sldMk cId="942873640" sldId="919"/>
            <ac:spMk id="276" creationId="{91CD0963-1E28-C1DC-AEC0-AC4074DE1052}"/>
          </ac:spMkLst>
        </pc:spChg>
        <pc:spChg chg="add mod ord">
          <ac:chgData name="Erik Coopman" userId="d37aea36-054d-44ed-b3ce-321448409ca8" providerId="ADAL" clId="{6A917649-7337-46B1-BF5C-20C02C27E7C6}" dt="2024-11-11T09:33:34.569" v="10615" actId="167"/>
          <ac:spMkLst>
            <pc:docMk/>
            <pc:sldMk cId="942873640" sldId="919"/>
            <ac:spMk id="277" creationId="{C6324FDE-A655-1414-5C3D-54D3102605FF}"/>
          </ac:spMkLst>
        </pc:spChg>
      </pc:sldChg>
      <pc:sldChg chg="addSp delSp modSp add del mod ord">
        <pc:chgData name="Erik Coopman" userId="d37aea36-054d-44ed-b3ce-321448409ca8" providerId="ADAL" clId="{6A917649-7337-46B1-BF5C-20C02C27E7C6}" dt="2024-11-11T09:34:06.898" v="10616" actId="47"/>
        <pc:sldMkLst>
          <pc:docMk/>
          <pc:sldMk cId="3840397083" sldId="920"/>
        </pc:sldMkLst>
      </pc:sldChg>
      <pc:sldChg chg="addSp delSp modSp add mod modAnim">
        <pc:chgData name="Erik Coopman" userId="d37aea36-054d-44ed-b3ce-321448409ca8" providerId="ADAL" clId="{6A917649-7337-46B1-BF5C-20C02C27E7C6}" dt="2024-11-11T19:19:53.668" v="12710" actId="20577"/>
        <pc:sldMkLst>
          <pc:docMk/>
          <pc:sldMk cId="300456038" sldId="921"/>
        </pc:sldMkLst>
        <pc:spChg chg="mod">
          <ac:chgData name="Erik Coopman" userId="d37aea36-054d-44ed-b3ce-321448409ca8" providerId="ADAL" clId="{6A917649-7337-46B1-BF5C-20C02C27E7C6}" dt="2024-11-11T19:19:53.668" v="12710" actId="20577"/>
          <ac:spMkLst>
            <pc:docMk/>
            <pc:sldMk cId="300456038" sldId="921"/>
            <ac:spMk id="2" creationId="{3E51651A-2F8B-1FD3-8CCD-034B88EAC733}"/>
          </ac:spMkLst>
        </pc:spChg>
        <pc:spChg chg="add mod">
          <ac:chgData name="Erik Coopman" userId="d37aea36-054d-44ed-b3ce-321448409ca8" providerId="ADAL" clId="{6A917649-7337-46B1-BF5C-20C02C27E7C6}" dt="2024-11-11T19:16:57.764" v="12605" actId="1076"/>
          <ac:spMkLst>
            <pc:docMk/>
            <pc:sldMk cId="300456038" sldId="921"/>
            <ac:spMk id="3" creationId="{0B727981-D753-93E9-4E59-504586C95509}"/>
          </ac:spMkLst>
        </pc:spChg>
        <pc:spChg chg="add mod">
          <ac:chgData name="Erik Coopman" userId="d37aea36-054d-44ed-b3ce-321448409ca8" providerId="ADAL" clId="{6A917649-7337-46B1-BF5C-20C02C27E7C6}" dt="2024-11-11T19:17:43.091" v="12674" actId="20577"/>
          <ac:spMkLst>
            <pc:docMk/>
            <pc:sldMk cId="300456038" sldId="921"/>
            <ac:spMk id="5" creationId="{71A93D51-95CD-520E-C3AD-0B008890A41E}"/>
          </ac:spMkLst>
        </pc:spChg>
        <pc:spChg chg="add mod">
          <ac:chgData name="Erik Coopman" userId="d37aea36-054d-44ed-b3ce-321448409ca8" providerId="ADAL" clId="{6A917649-7337-46B1-BF5C-20C02C27E7C6}" dt="2024-11-11T09:08:56.979" v="10237" actId="1076"/>
          <ac:spMkLst>
            <pc:docMk/>
            <pc:sldMk cId="300456038" sldId="921"/>
            <ac:spMk id="10" creationId="{BF49E768-25F2-B66C-8299-B884DFE5542D}"/>
          </ac:spMkLst>
        </pc:spChg>
        <pc:spChg chg="add mod">
          <ac:chgData name="Erik Coopman" userId="d37aea36-054d-44ed-b3ce-321448409ca8" providerId="ADAL" clId="{6A917649-7337-46B1-BF5C-20C02C27E7C6}" dt="2024-11-11T09:08:56.979" v="10237" actId="1076"/>
          <ac:spMkLst>
            <pc:docMk/>
            <pc:sldMk cId="300456038" sldId="921"/>
            <ac:spMk id="12" creationId="{4EDC7050-B503-523E-39EA-67B0E8B7F5F0}"/>
          </ac:spMkLst>
        </pc:spChg>
        <pc:spChg chg="add mod">
          <ac:chgData name="Erik Coopman" userId="d37aea36-054d-44ed-b3ce-321448409ca8" providerId="ADAL" clId="{6A917649-7337-46B1-BF5C-20C02C27E7C6}" dt="2024-11-11T09:08:56.979" v="10237" actId="1076"/>
          <ac:spMkLst>
            <pc:docMk/>
            <pc:sldMk cId="300456038" sldId="921"/>
            <ac:spMk id="13" creationId="{5987325A-9EBC-50FD-20CA-A34EAB02CC44}"/>
          </ac:spMkLst>
        </pc:spChg>
        <pc:spChg chg="add mod">
          <ac:chgData name="Erik Coopman" userId="d37aea36-054d-44ed-b3ce-321448409ca8" providerId="ADAL" clId="{6A917649-7337-46B1-BF5C-20C02C27E7C6}" dt="2024-11-11T09:08:56.979" v="10237" actId="1076"/>
          <ac:spMkLst>
            <pc:docMk/>
            <pc:sldMk cId="300456038" sldId="921"/>
            <ac:spMk id="17" creationId="{8BE23EA1-5999-12BA-2C5A-A884F5759FA5}"/>
          </ac:spMkLst>
        </pc:spChg>
        <pc:spChg chg="add mod">
          <ac:chgData name="Erik Coopman" userId="d37aea36-054d-44ed-b3ce-321448409ca8" providerId="ADAL" clId="{6A917649-7337-46B1-BF5C-20C02C27E7C6}" dt="2024-11-11T09:08:56.979" v="10237" actId="1076"/>
          <ac:spMkLst>
            <pc:docMk/>
            <pc:sldMk cId="300456038" sldId="921"/>
            <ac:spMk id="18" creationId="{99216561-F07E-D443-B9FE-5592259224E3}"/>
          </ac:spMkLst>
        </pc:spChg>
        <pc:spChg chg="add mod">
          <ac:chgData name="Erik Coopman" userId="d37aea36-054d-44ed-b3ce-321448409ca8" providerId="ADAL" clId="{6A917649-7337-46B1-BF5C-20C02C27E7C6}" dt="2024-11-11T09:08:56.979" v="10237" actId="1076"/>
          <ac:spMkLst>
            <pc:docMk/>
            <pc:sldMk cId="300456038" sldId="921"/>
            <ac:spMk id="24" creationId="{635EF121-B704-794C-703D-6AB9FA3CAC1E}"/>
          </ac:spMkLst>
        </pc:spChg>
        <pc:spChg chg="add mod">
          <ac:chgData name="Erik Coopman" userId="d37aea36-054d-44ed-b3ce-321448409ca8" providerId="ADAL" clId="{6A917649-7337-46B1-BF5C-20C02C27E7C6}" dt="2024-11-11T09:08:56.979" v="10237" actId="1076"/>
          <ac:spMkLst>
            <pc:docMk/>
            <pc:sldMk cId="300456038" sldId="921"/>
            <ac:spMk id="25" creationId="{915B6243-674D-96CC-BE33-BBEA27C89076}"/>
          </ac:spMkLst>
        </pc:spChg>
        <pc:spChg chg="add mod">
          <ac:chgData name="Erik Coopman" userId="d37aea36-054d-44ed-b3ce-321448409ca8" providerId="ADAL" clId="{6A917649-7337-46B1-BF5C-20C02C27E7C6}" dt="2024-11-11T09:08:56.979" v="10237" actId="1076"/>
          <ac:spMkLst>
            <pc:docMk/>
            <pc:sldMk cId="300456038" sldId="921"/>
            <ac:spMk id="26" creationId="{4D01784B-1001-101D-1652-1FC82759BFA4}"/>
          </ac:spMkLst>
        </pc:spChg>
        <pc:spChg chg="add mod">
          <ac:chgData name="Erik Coopman" userId="d37aea36-054d-44ed-b3ce-321448409ca8" providerId="ADAL" clId="{6A917649-7337-46B1-BF5C-20C02C27E7C6}" dt="2024-11-11T09:08:56.979" v="10237" actId="1076"/>
          <ac:spMkLst>
            <pc:docMk/>
            <pc:sldMk cId="300456038" sldId="921"/>
            <ac:spMk id="27" creationId="{98B216C4-44B7-DEB0-0FC4-36BC0104B9AE}"/>
          </ac:spMkLst>
        </pc:spChg>
        <pc:spChg chg="add mod">
          <ac:chgData name="Erik Coopman" userId="d37aea36-054d-44ed-b3ce-321448409ca8" providerId="ADAL" clId="{6A917649-7337-46B1-BF5C-20C02C27E7C6}" dt="2024-11-11T09:08:56.979" v="10237" actId="1076"/>
          <ac:spMkLst>
            <pc:docMk/>
            <pc:sldMk cId="300456038" sldId="921"/>
            <ac:spMk id="28" creationId="{FCCE1E61-CCF5-691C-6825-D587F0998C6D}"/>
          </ac:spMkLst>
        </pc:spChg>
        <pc:spChg chg="add mod">
          <ac:chgData name="Erik Coopman" userId="d37aea36-054d-44ed-b3ce-321448409ca8" providerId="ADAL" clId="{6A917649-7337-46B1-BF5C-20C02C27E7C6}" dt="2024-11-11T09:08:56.979" v="10237" actId="1076"/>
          <ac:spMkLst>
            <pc:docMk/>
            <pc:sldMk cId="300456038" sldId="921"/>
            <ac:spMk id="32" creationId="{A5BF6DC2-A08C-2424-1780-96E71953039F}"/>
          </ac:spMkLst>
        </pc:spChg>
        <pc:spChg chg="add mod">
          <ac:chgData name="Erik Coopman" userId="d37aea36-054d-44ed-b3ce-321448409ca8" providerId="ADAL" clId="{6A917649-7337-46B1-BF5C-20C02C27E7C6}" dt="2024-11-11T09:08:56.979" v="10237" actId="1076"/>
          <ac:spMkLst>
            <pc:docMk/>
            <pc:sldMk cId="300456038" sldId="921"/>
            <ac:spMk id="33" creationId="{5F0920E2-08BD-FAAB-B09C-A91DEA755954}"/>
          </ac:spMkLst>
        </pc:spChg>
        <pc:spChg chg="add mod">
          <ac:chgData name="Erik Coopman" userId="d37aea36-054d-44ed-b3ce-321448409ca8" providerId="ADAL" clId="{6A917649-7337-46B1-BF5C-20C02C27E7C6}" dt="2024-11-11T09:08:56.979" v="10237" actId="1076"/>
          <ac:spMkLst>
            <pc:docMk/>
            <pc:sldMk cId="300456038" sldId="921"/>
            <ac:spMk id="34" creationId="{598A152B-67C7-327A-1930-44FB6C82CFA1}"/>
          </ac:spMkLst>
        </pc:spChg>
        <pc:spChg chg="add mod">
          <ac:chgData name="Erik Coopman" userId="d37aea36-054d-44ed-b3ce-321448409ca8" providerId="ADAL" clId="{6A917649-7337-46B1-BF5C-20C02C27E7C6}" dt="2024-11-11T09:08:56.979" v="10237" actId="1076"/>
          <ac:spMkLst>
            <pc:docMk/>
            <pc:sldMk cId="300456038" sldId="921"/>
            <ac:spMk id="37" creationId="{5F2E6AE7-9CC5-259B-8E7C-86173108C7C8}"/>
          </ac:spMkLst>
        </pc:spChg>
        <pc:spChg chg="add mod">
          <ac:chgData name="Erik Coopman" userId="d37aea36-054d-44ed-b3ce-321448409ca8" providerId="ADAL" clId="{6A917649-7337-46B1-BF5C-20C02C27E7C6}" dt="2024-11-11T09:08:56.979" v="10237" actId="1076"/>
          <ac:spMkLst>
            <pc:docMk/>
            <pc:sldMk cId="300456038" sldId="921"/>
            <ac:spMk id="45" creationId="{919ABD54-D500-C614-CAAF-91F36671C94C}"/>
          </ac:spMkLst>
        </pc:spChg>
        <pc:spChg chg="add mod">
          <ac:chgData name="Erik Coopman" userId="d37aea36-054d-44ed-b3ce-321448409ca8" providerId="ADAL" clId="{6A917649-7337-46B1-BF5C-20C02C27E7C6}" dt="2024-11-11T09:08:56.979" v="10237" actId="1076"/>
          <ac:spMkLst>
            <pc:docMk/>
            <pc:sldMk cId="300456038" sldId="921"/>
            <ac:spMk id="46" creationId="{E4CEC7BD-998B-8925-1B2A-2F821E4E59C1}"/>
          </ac:spMkLst>
        </pc:spChg>
        <pc:spChg chg="add mod">
          <ac:chgData name="Erik Coopman" userId="d37aea36-054d-44ed-b3ce-321448409ca8" providerId="ADAL" clId="{6A917649-7337-46B1-BF5C-20C02C27E7C6}" dt="2024-11-11T09:08:56.979" v="10237" actId="1076"/>
          <ac:spMkLst>
            <pc:docMk/>
            <pc:sldMk cId="300456038" sldId="921"/>
            <ac:spMk id="51" creationId="{320DFAEB-9A98-F54C-D384-3AC17484CB49}"/>
          </ac:spMkLst>
        </pc:spChg>
        <pc:spChg chg="add mod">
          <ac:chgData name="Erik Coopman" userId="d37aea36-054d-44ed-b3ce-321448409ca8" providerId="ADAL" clId="{6A917649-7337-46B1-BF5C-20C02C27E7C6}" dt="2024-11-11T09:08:56.979" v="10237" actId="1076"/>
          <ac:spMkLst>
            <pc:docMk/>
            <pc:sldMk cId="300456038" sldId="921"/>
            <ac:spMk id="73" creationId="{DB6B6898-6507-EC66-964B-030D5BB0DB06}"/>
          </ac:spMkLst>
        </pc:spChg>
        <pc:spChg chg="add mod">
          <ac:chgData name="Erik Coopman" userId="d37aea36-054d-44ed-b3ce-321448409ca8" providerId="ADAL" clId="{6A917649-7337-46B1-BF5C-20C02C27E7C6}" dt="2024-11-11T09:08:56.979" v="10237" actId="1076"/>
          <ac:spMkLst>
            <pc:docMk/>
            <pc:sldMk cId="300456038" sldId="921"/>
            <ac:spMk id="74" creationId="{82173D9B-EF05-0132-A492-AC6DB02F8602}"/>
          </ac:spMkLst>
        </pc:spChg>
        <pc:spChg chg="add mod">
          <ac:chgData name="Erik Coopman" userId="d37aea36-054d-44ed-b3ce-321448409ca8" providerId="ADAL" clId="{6A917649-7337-46B1-BF5C-20C02C27E7C6}" dt="2024-11-11T09:08:56.979" v="10237" actId="1076"/>
          <ac:spMkLst>
            <pc:docMk/>
            <pc:sldMk cId="300456038" sldId="921"/>
            <ac:spMk id="75" creationId="{80E308C4-AB62-1D17-E489-BF02ABCD8298}"/>
          </ac:spMkLst>
        </pc:spChg>
        <pc:spChg chg="add mod">
          <ac:chgData name="Erik Coopman" userId="d37aea36-054d-44ed-b3ce-321448409ca8" providerId="ADAL" clId="{6A917649-7337-46B1-BF5C-20C02C27E7C6}" dt="2024-11-11T09:08:56.979" v="10237" actId="1076"/>
          <ac:spMkLst>
            <pc:docMk/>
            <pc:sldMk cId="300456038" sldId="921"/>
            <ac:spMk id="76" creationId="{C39A08C8-1A9C-9183-C192-BC8B83DA4FB9}"/>
          </ac:spMkLst>
        </pc:spChg>
        <pc:spChg chg="add mod">
          <ac:chgData name="Erik Coopman" userId="d37aea36-054d-44ed-b3ce-321448409ca8" providerId="ADAL" clId="{6A917649-7337-46B1-BF5C-20C02C27E7C6}" dt="2024-11-11T09:08:56.979" v="10237" actId="1076"/>
          <ac:spMkLst>
            <pc:docMk/>
            <pc:sldMk cId="300456038" sldId="921"/>
            <ac:spMk id="77" creationId="{5878B1BC-7061-AB39-887A-AEB26F5F8299}"/>
          </ac:spMkLst>
        </pc:spChg>
        <pc:spChg chg="add mod">
          <ac:chgData name="Erik Coopman" userId="d37aea36-054d-44ed-b3ce-321448409ca8" providerId="ADAL" clId="{6A917649-7337-46B1-BF5C-20C02C27E7C6}" dt="2024-11-11T09:08:56.979" v="10237" actId="1076"/>
          <ac:spMkLst>
            <pc:docMk/>
            <pc:sldMk cId="300456038" sldId="921"/>
            <ac:spMk id="78" creationId="{0C3DEEC9-C2BE-5377-1459-682DD464B34F}"/>
          </ac:spMkLst>
        </pc:spChg>
        <pc:spChg chg="add mod">
          <ac:chgData name="Erik Coopman" userId="d37aea36-054d-44ed-b3ce-321448409ca8" providerId="ADAL" clId="{6A917649-7337-46B1-BF5C-20C02C27E7C6}" dt="2024-11-11T09:08:56.979" v="10237" actId="1076"/>
          <ac:spMkLst>
            <pc:docMk/>
            <pc:sldMk cId="300456038" sldId="921"/>
            <ac:spMk id="79" creationId="{51BF7494-2C86-8495-9151-5E5FC641888F}"/>
          </ac:spMkLst>
        </pc:spChg>
        <pc:spChg chg="add mod">
          <ac:chgData name="Erik Coopman" userId="d37aea36-054d-44ed-b3ce-321448409ca8" providerId="ADAL" clId="{6A917649-7337-46B1-BF5C-20C02C27E7C6}" dt="2024-11-11T09:08:56.979" v="10237" actId="1076"/>
          <ac:spMkLst>
            <pc:docMk/>
            <pc:sldMk cId="300456038" sldId="921"/>
            <ac:spMk id="80" creationId="{C3F1C2A4-DCCD-89D0-3772-FED8DDAEC0A6}"/>
          </ac:spMkLst>
        </pc:spChg>
        <pc:spChg chg="add mod">
          <ac:chgData name="Erik Coopman" userId="d37aea36-054d-44ed-b3ce-321448409ca8" providerId="ADAL" clId="{6A917649-7337-46B1-BF5C-20C02C27E7C6}" dt="2024-11-11T09:08:56.979" v="10237" actId="1076"/>
          <ac:spMkLst>
            <pc:docMk/>
            <pc:sldMk cId="300456038" sldId="921"/>
            <ac:spMk id="81" creationId="{F65600EE-03FD-768F-7D8F-727E2BFBC5F1}"/>
          </ac:spMkLst>
        </pc:spChg>
        <pc:spChg chg="add mod">
          <ac:chgData name="Erik Coopman" userId="d37aea36-054d-44ed-b3ce-321448409ca8" providerId="ADAL" clId="{6A917649-7337-46B1-BF5C-20C02C27E7C6}" dt="2024-11-11T09:08:56.979" v="10237" actId="1076"/>
          <ac:spMkLst>
            <pc:docMk/>
            <pc:sldMk cId="300456038" sldId="921"/>
            <ac:spMk id="82" creationId="{CB594B11-B8C3-0A73-FA6C-B5F8663BD8AF}"/>
          </ac:spMkLst>
        </pc:spChg>
        <pc:spChg chg="add mod">
          <ac:chgData name="Erik Coopman" userId="d37aea36-054d-44ed-b3ce-321448409ca8" providerId="ADAL" clId="{6A917649-7337-46B1-BF5C-20C02C27E7C6}" dt="2024-11-11T09:08:56.979" v="10237" actId="1076"/>
          <ac:spMkLst>
            <pc:docMk/>
            <pc:sldMk cId="300456038" sldId="921"/>
            <ac:spMk id="83" creationId="{3F5CDC3C-2F56-B854-B82B-1F52826BC10F}"/>
          </ac:spMkLst>
        </pc:spChg>
        <pc:spChg chg="add mod">
          <ac:chgData name="Erik Coopman" userId="d37aea36-054d-44ed-b3ce-321448409ca8" providerId="ADAL" clId="{6A917649-7337-46B1-BF5C-20C02C27E7C6}" dt="2024-11-11T09:08:56.979" v="10237" actId="1076"/>
          <ac:spMkLst>
            <pc:docMk/>
            <pc:sldMk cId="300456038" sldId="921"/>
            <ac:spMk id="84" creationId="{7713BFE0-B92A-D320-787A-68858D8AC3CB}"/>
          </ac:spMkLst>
        </pc:spChg>
        <pc:spChg chg="add mod">
          <ac:chgData name="Erik Coopman" userId="d37aea36-054d-44ed-b3ce-321448409ca8" providerId="ADAL" clId="{6A917649-7337-46B1-BF5C-20C02C27E7C6}" dt="2024-11-11T09:08:56.979" v="10237" actId="1076"/>
          <ac:spMkLst>
            <pc:docMk/>
            <pc:sldMk cId="300456038" sldId="921"/>
            <ac:spMk id="85" creationId="{647184D3-A8C4-16DE-75A1-FCCA634F0240}"/>
          </ac:spMkLst>
        </pc:spChg>
        <pc:spChg chg="add mod">
          <ac:chgData name="Erik Coopman" userId="d37aea36-054d-44ed-b3ce-321448409ca8" providerId="ADAL" clId="{6A917649-7337-46B1-BF5C-20C02C27E7C6}" dt="2024-11-11T09:08:56.979" v="10237" actId="1076"/>
          <ac:spMkLst>
            <pc:docMk/>
            <pc:sldMk cId="300456038" sldId="921"/>
            <ac:spMk id="86" creationId="{0637D945-2A34-465B-BF15-80DBD77A16C3}"/>
          </ac:spMkLst>
        </pc:spChg>
        <pc:spChg chg="add mod">
          <ac:chgData name="Erik Coopman" userId="d37aea36-054d-44ed-b3ce-321448409ca8" providerId="ADAL" clId="{6A917649-7337-46B1-BF5C-20C02C27E7C6}" dt="2024-11-11T09:08:56.979" v="10237" actId="1076"/>
          <ac:spMkLst>
            <pc:docMk/>
            <pc:sldMk cId="300456038" sldId="921"/>
            <ac:spMk id="87" creationId="{8F102C72-C7BB-4426-20BF-CEBCEEA14521}"/>
          </ac:spMkLst>
        </pc:spChg>
        <pc:spChg chg="add mod">
          <ac:chgData name="Erik Coopman" userId="d37aea36-054d-44ed-b3ce-321448409ca8" providerId="ADAL" clId="{6A917649-7337-46B1-BF5C-20C02C27E7C6}" dt="2024-11-11T09:08:56.979" v="10237" actId="1076"/>
          <ac:spMkLst>
            <pc:docMk/>
            <pc:sldMk cId="300456038" sldId="921"/>
            <ac:spMk id="88" creationId="{7030A41D-E280-E94D-137E-205013DBB9E4}"/>
          </ac:spMkLst>
        </pc:spChg>
        <pc:spChg chg="add mod">
          <ac:chgData name="Erik Coopman" userId="d37aea36-054d-44ed-b3ce-321448409ca8" providerId="ADAL" clId="{6A917649-7337-46B1-BF5C-20C02C27E7C6}" dt="2024-11-11T09:08:56.979" v="10237" actId="1076"/>
          <ac:spMkLst>
            <pc:docMk/>
            <pc:sldMk cId="300456038" sldId="921"/>
            <ac:spMk id="89" creationId="{88883C82-748B-8683-B4D4-FFB002D75861}"/>
          </ac:spMkLst>
        </pc:spChg>
        <pc:spChg chg="add mod">
          <ac:chgData name="Erik Coopman" userId="d37aea36-054d-44ed-b3ce-321448409ca8" providerId="ADAL" clId="{6A917649-7337-46B1-BF5C-20C02C27E7C6}" dt="2024-11-11T09:08:56.979" v="10237" actId="1076"/>
          <ac:spMkLst>
            <pc:docMk/>
            <pc:sldMk cId="300456038" sldId="921"/>
            <ac:spMk id="90" creationId="{0EE1BDE2-A002-CA8F-9B59-2AD0CCC63BC5}"/>
          </ac:spMkLst>
        </pc:spChg>
        <pc:spChg chg="add mod">
          <ac:chgData name="Erik Coopman" userId="d37aea36-054d-44ed-b3ce-321448409ca8" providerId="ADAL" clId="{6A917649-7337-46B1-BF5C-20C02C27E7C6}" dt="2024-11-11T09:08:56.979" v="10237" actId="1076"/>
          <ac:spMkLst>
            <pc:docMk/>
            <pc:sldMk cId="300456038" sldId="921"/>
            <ac:spMk id="91" creationId="{A1DD69C5-0E2E-A0A5-0DE5-D3AEE950CEFC}"/>
          </ac:spMkLst>
        </pc:spChg>
        <pc:spChg chg="add mod">
          <ac:chgData name="Erik Coopman" userId="d37aea36-054d-44ed-b3ce-321448409ca8" providerId="ADAL" clId="{6A917649-7337-46B1-BF5C-20C02C27E7C6}" dt="2024-11-11T09:08:56.979" v="10237" actId="1076"/>
          <ac:spMkLst>
            <pc:docMk/>
            <pc:sldMk cId="300456038" sldId="921"/>
            <ac:spMk id="92" creationId="{7BA5B178-19D4-57AC-B6E9-97038BB645D5}"/>
          </ac:spMkLst>
        </pc:spChg>
        <pc:spChg chg="add mod">
          <ac:chgData name="Erik Coopman" userId="d37aea36-054d-44ed-b3ce-321448409ca8" providerId="ADAL" clId="{6A917649-7337-46B1-BF5C-20C02C27E7C6}" dt="2024-11-11T09:08:56.979" v="10237" actId="1076"/>
          <ac:spMkLst>
            <pc:docMk/>
            <pc:sldMk cId="300456038" sldId="921"/>
            <ac:spMk id="93" creationId="{6B709AC3-AB18-8247-63BC-E949313C5C9C}"/>
          </ac:spMkLst>
        </pc:spChg>
        <pc:spChg chg="add mod">
          <ac:chgData name="Erik Coopman" userId="d37aea36-054d-44ed-b3ce-321448409ca8" providerId="ADAL" clId="{6A917649-7337-46B1-BF5C-20C02C27E7C6}" dt="2024-11-11T09:08:56.979" v="10237" actId="1076"/>
          <ac:spMkLst>
            <pc:docMk/>
            <pc:sldMk cId="300456038" sldId="921"/>
            <ac:spMk id="94" creationId="{99BB1B21-9352-39D1-97BD-7B6F24C7A755}"/>
          </ac:spMkLst>
        </pc:spChg>
        <pc:spChg chg="add mod">
          <ac:chgData name="Erik Coopman" userId="d37aea36-054d-44ed-b3ce-321448409ca8" providerId="ADAL" clId="{6A917649-7337-46B1-BF5C-20C02C27E7C6}" dt="2024-11-11T09:08:56.979" v="10237" actId="1076"/>
          <ac:spMkLst>
            <pc:docMk/>
            <pc:sldMk cId="300456038" sldId="921"/>
            <ac:spMk id="95" creationId="{3440793D-2948-BC01-19DA-92C3EE2B9B48}"/>
          </ac:spMkLst>
        </pc:spChg>
        <pc:spChg chg="add mod">
          <ac:chgData name="Erik Coopman" userId="d37aea36-054d-44ed-b3ce-321448409ca8" providerId="ADAL" clId="{6A917649-7337-46B1-BF5C-20C02C27E7C6}" dt="2024-11-11T09:08:56.979" v="10237" actId="1076"/>
          <ac:spMkLst>
            <pc:docMk/>
            <pc:sldMk cId="300456038" sldId="921"/>
            <ac:spMk id="96" creationId="{F6DF01E9-9D92-4E2C-25E3-BCC38251D788}"/>
          </ac:spMkLst>
        </pc:spChg>
        <pc:spChg chg="add mod">
          <ac:chgData name="Erik Coopman" userId="d37aea36-054d-44ed-b3ce-321448409ca8" providerId="ADAL" clId="{6A917649-7337-46B1-BF5C-20C02C27E7C6}" dt="2024-11-11T09:08:56.979" v="10237" actId="1076"/>
          <ac:spMkLst>
            <pc:docMk/>
            <pc:sldMk cId="300456038" sldId="921"/>
            <ac:spMk id="97" creationId="{0AFB6BFA-2013-C655-1CC0-0EADDCC2221D}"/>
          </ac:spMkLst>
        </pc:spChg>
        <pc:spChg chg="add mod">
          <ac:chgData name="Erik Coopman" userId="d37aea36-054d-44ed-b3ce-321448409ca8" providerId="ADAL" clId="{6A917649-7337-46B1-BF5C-20C02C27E7C6}" dt="2024-11-11T09:08:56.979" v="10237" actId="1076"/>
          <ac:spMkLst>
            <pc:docMk/>
            <pc:sldMk cId="300456038" sldId="921"/>
            <ac:spMk id="98" creationId="{4566E5D2-953E-5FA2-304D-822F3A03C301}"/>
          </ac:spMkLst>
        </pc:spChg>
        <pc:spChg chg="add mod">
          <ac:chgData name="Erik Coopman" userId="d37aea36-054d-44ed-b3ce-321448409ca8" providerId="ADAL" clId="{6A917649-7337-46B1-BF5C-20C02C27E7C6}" dt="2024-11-11T09:08:56.979" v="10237" actId="1076"/>
          <ac:spMkLst>
            <pc:docMk/>
            <pc:sldMk cId="300456038" sldId="921"/>
            <ac:spMk id="99" creationId="{DB5A606C-1E9F-E49A-4784-3E69743A6D51}"/>
          </ac:spMkLst>
        </pc:spChg>
        <pc:spChg chg="add mod">
          <ac:chgData name="Erik Coopman" userId="d37aea36-054d-44ed-b3ce-321448409ca8" providerId="ADAL" clId="{6A917649-7337-46B1-BF5C-20C02C27E7C6}" dt="2024-11-11T09:08:56.979" v="10237" actId="1076"/>
          <ac:spMkLst>
            <pc:docMk/>
            <pc:sldMk cId="300456038" sldId="921"/>
            <ac:spMk id="100" creationId="{2632F3F6-EF31-159E-848B-53A288A7F0E3}"/>
          </ac:spMkLst>
        </pc:spChg>
        <pc:spChg chg="add mod">
          <ac:chgData name="Erik Coopman" userId="d37aea36-054d-44ed-b3ce-321448409ca8" providerId="ADAL" clId="{6A917649-7337-46B1-BF5C-20C02C27E7C6}" dt="2024-11-11T09:08:56.979" v="10237" actId="1076"/>
          <ac:spMkLst>
            <pc:docMk/>
            <pc:sldMk cId="300456038" sldId="921"/>
            <ac:spMk id="101" creationId="{FB5FAC03-4900-BC37-8632-815DB77C31DC}"/>
          </ac:spMkLst>
        </pc:spChg>
        <pc:spChg chg="add mod">
          <ac:chgData name="Erik Coopman" userId="d37aea36-054d-44ed-b3ce-321448409ca8" providerId="ADAL" clId="{6A917649-7337-46B1-BF5C-20C02C27E7C6}" dt="2024-11-11T09:08:56.979" v="10237" actId="1076"/>
          <ac:spMkLst>
            <pc:docMk/>
            <pc:sldMk cId="300456038" sldId="921"/>
            <ac:spMk id="102" creationId="{665FB085-61AD-894B-5146-BD5948ECD318}"/>
          </ac:spMkLst>
        </pc:spChg>
        <pc:spChg chg="add mod">
          <ac:chgData name="Erik Coopman" userId="d37aea36-054d-44ed-b3ce-321448409ca8" providerId="ADAL" clId="{6A917649-7337-46B1-BF5C-20C02C27E7C6}" dt="2024-11-11T09:08:56.979" v="10237" actId="1076"/>
          <ac:spMkLst>
            <pc:docMk/>
            <pc:sldMk cId="300456038" sldId="921"/>
            <ac:spMk id="103" creationId="{B27C133E-9F8D-7FDE-5F7A-BE1DED4BA8AC}"/>
          </ac:spMkLst>
        </pc:spChg>
        <pc:spChg chg="add mod">
          <ac:chgData name="Erik Coopman" userId="d37aea36-054d-44ed-b3ce-321448409ca8" providerId="ADAL" clId="{6A917649-7337-46B1-BF5C-20C02C27E7C6}" dt="2024-11-11T09:08:56.979" v="10237" actId="1076"/>
          <ac:spMkLst>
            <pc:docMk/>
            <pc:sldMk cId="300456038" sldId="921"/>
            <ac:spMk id="104" creationId="{9358A4E3-701C-A14F-83C4-2300BD8D6661}"/>
          </ac:spMkLst>
        </pc:spChg>
        <pc:spChg chg="add mod">
          <ac:chgData name="Erik Coopman" userId="d37aea36-054d-44ed-b3ce-321448409ca8" providerId="ADAL" clId="{6A917649-7337-46B1-BF5C-20C02C27E7C6}" dt="2024-11-11T09:08:56.979" v="10237" actId="1076"/>
          <ac:spMkLst>
            <pc:docMk/>
            <pc:sldMk cId="300456038" sldId="921"/>
            <ac:spMk id="105" creationId="{3B0F2AC4-6441-B461-1F1E-EDBE9CF47110}"/>
          </ac:spMkLst>
        </pc:spChg>
        <pc:spChg chg="add mod">
          <ac:chgData name="Erik Coopman" userId="d37aea36-054d-44ed-b3ce-321448409ca8" providerId="ADAL" clId="{6A917649-7337-46B1-BF5C-20C02C27E7C6}" dt="2024-11-11T09:08:56.979" v="10237" actId="1076"/>
          <ac:spMkLst>
            <pc:docMk/>
            <pc:sldMk cId="300456038" sldId="921"/>
            <ac:spMk id="106" creationId="{8E2CC4DD-3718-1B3D-2C5A-A000AECFE0BA}"/>
          </ac:spMkLst>
        </pc:spChg>
        <pc:spChg chg="add mod">
          <ac:chgData name="Erik Coopman" userId="d37aea36-054d-44ed-b3ce-321448409ca8" providerId="ADAL" clId="{6A917649-7337-46B1-BF5C-20C02C27E7C6}" dt="2024-11-11T09:08:56.979" v="10237" actId="1076"/>
          <ac:spMkLst>
            <pc:docMk/>
            <pc:sldMk cId="300456038" sldId="921"/>
            <ac:spMk id="107" creationId="{7AF649C3-F0F5-9D60-8489-BDB1D5213E4C}"/>
          </ac:spMkLst>
        </pc:spChg>
        <pc:spChg chg="add mod">
          <ac:chgData name="Erik Coopman" userId="d37aea36-054d-44ed-b3ce-321448409ca8" providerId="ADAL" clId="{6A917649-7337-46B1-BF5C-20C02C27E7C6}" dt="2024-11-11T09:12:21.343" v="10403" actId="14100"/>
          <ac:spMkLst>
            <pc:docMk/>
            <pc:sldMk cId="300456038" sldId="921"/>
            <ac:spMk id="108" creationId="{3B6D2FD3-3EE1-A517-6F7E-8E1837D8E06B}"/>
          </ac:spMkLst>
        </pc:spChg>
        <pc:spChg chg="add mod">
          <ac:chgData name="Erik Coopman" userId="d37aea36-054d-44ed-b3ce-321448409ca8" providerId="ADAL" clId="{6A917649-7337-46B1-BF5C-20C02C27E7C6}" dt="2024-11-11T09:12:03.221" v="10395" actId="20577"/>
          <ac:spMkLst>
            <pc:docMk/>
            <pc:sldMk cId="300456038" sldId="921"/>
            <ac:spMk id="110" creationId="{B43C5220-8BF0-B34B-9E8D-6D147975E607}"/>
          </ac:spMkLst>
        </pc:spChg>
        <pc:spChg chg="add mod">
          <ac:chgData name="Erik Coopman" userId="d37aea36-054d-44ed-b3ce-321448409ca8" providerId="ADAL" clId="{6A917649-7337-46B1-BF5C-20C02C27E7C6}" dt="2024-11-11T09:12:21.343" v="10403" actId="14100"/>
          <ac:spMkLst>
            <pc:docMk/>
            <pc:sldMk cId="300456038" sldId="921"/>
            <ac:spMk id="111" creationId="{4805797F-C9DF-B999-326C-440FAA39E55B}"/>
          </ac:spMkLst>
        </pc:spChg>
        <pc:spChg chg="add mod">
          <ac:chgData name="Erik Coopman" userId="d37aea36-054d-44ed-b3ce-321448409ca8" providerId="ADAL" clId="{6A917649-7337-46B1-BF5C-20C02C27E7C6}" dt="2024-11-11T09:08:56.979" v="10237" actId="1076"/>
          <ac:spMkLst>
            <pc:docMk/>
            <pc:sldMk cId="300456038" sldId="921"/>
            <ac:spMk id="113" creationId="{3A915AE5-0087-57B7-24D6-E9A5BF0E0B92}"/>
          </ac:spMkLst>
        </pc:spChg>
        <pc:spChg chg="add mod">
          <ac:chgData name="Erik Coopman" userId="d37aea36-054d-44ed-b3ce-321448409ca8" providerId="ADAL" clId="{6A917649-7337-46B1-BF5C-20C02C27E7C6}" dt="2024-11-11T09:12:21.343" v="10403" actId="14100"/>
          <ac:spMkLst>
            <pc:docMk/>
            <pc:sldMk cId="300456038" sldId="921"/>
            <ac:spMk id="114" creationId="{199126AC-A374-4D97-2B47-BEAE77EFB644}"/>
          </ac:spMkLst>
        </pc:spChg>
        <pc:spChg chg="add mod">
          <ac:chgData name="Erik Coopman" userId="d37aea36-054d-44ed-b3ce-321448409ca8" providerId="ADAL" clId="{6A917649-7337-46B1-BF5C-20C02C27E7C6}" dt="2024-11-11T09:08:56.979" v="10237" actId="1076"/>
          <ac:spMkLst>
            <pc:docMk/>
            <pc:sldMk cId="300456038" sldId="921"/>
            <ac:spMk id="116" creationId="{833EE9A0-3D97-572A-4C5A-949ACAC3D862}"/>
          </ac:spMkLst>
        </pc:spChg>
        <pc:spChg chg="add mod">
          <ac:chgData name="Erik Coopman" userId="d37aea36-054d-44ed-b3ce-321448409ca8" providerId="ADAL" clId="{6A917649-7337-46B1-BF5C-20C02C27E7C6}" dt="2024-11-11T09:12:21.343" v="10403" actId="14100"/>
          <ac:spMkLst>
            <pc:docMk/>
            <pc:sldMk cId="300456038" sldId="921"/>
            <ac:spMk id="117" creationId="{9C94ABA3-E3BB-9C2B-5F40-CC12A00278F0}"/>
          </ac:spMkLst>
        </pc:spChg>
        <pc:spChg chg="add mod">
          <ac:chgData name="Erik Coopman" userId="d37aea36-054d-44ed-b3ce-321448409ca8" providerId="ADAL" clId="{6A917649-7337-46B1-BF5C-20C02C27E7C6}" dt="2024-11-11T09:08:56.979" v="10237" actId="1076"/>
          <ac:spMkLst>
            <pc:docMk/>
            <pc:sldMk cId="300456038" sldId="921"/>
            <ac:spMk id="119" creationId="{096B532E-384B-7033-0F21-27DF3E594C72}"/>
          </ac:spMkLst>
        </pc:spChg>
        <pc:spChg chg="add mod">
          <ac:chgData name="Erik Coopman" userId="d37aea36-054d-44ed-b3ce-321448409ca8" providerId="ADAL" clId="{6A917649-7337-46B1-BF5C-20C02C27E7C6}" dt="2024-11-11T09:12:21.343" v="10403" actId="14100"/>
          <ac:spMkLst>
            <pc:docMk/>
            <pc:sldMk cId="300456038" sldId="921"/>
            <ac:spMk id="120" creationId="{430D6297-983A-93BF-B359-0E4443635525}"/>
          </ac:spMkLst>
        </pc:spChg>
        <pc:spChg chg="add mod">
          <ac:chgData name="Erik Coopman" userId="d37aea36-054d-44ed-b3ce-321448409ca8" providerId="ADAL" clId="{6A917649-7337-46B1-BF5C-20C02C27E7C6}" dt="2024-11-11T09:08:56.979" v="10237" actId="1076"/>
          <ac:spMkLst>
            <pc:docMk/>
            <pc:sldMk cId="300456038" sldId="921"/>
            <ac:spMk id="121" creationId="{C1E8B466-CA08-E5DD-82A0-D98D18A3CCC0}"/>
          </ac:spMkLst>
        </pc:spChg>
        <pc:spChg chg="add mod">
          <ac:chgData name="Erik Coopman" userId="d37aea36-054d-44ed-b3ce-321448409ca8" providerId="ADAL" clId="{6A917649-7337-46B1-BF5C-20C02C27E7C6}" dt="2024-11-11T09:12:21.343" v="10403" actId="14100"/>
          <ac:spMkLst>
            <pc:docMk/>
            <pc:sldMk cId="300456038" sldId="921"/>
            <ac:spMk id="123" creationId="{820FAE8D-D22C-217D-0A32-8A282FE7866F}"/>
          </ac:spMkLst>
        </pc:spChg>
        <pc:spChg chg="add mod">
          <ac:chgData name="Erik Coopman" userId="d37aea36-054d-44ed-b3ce-321448409ca8" providerId="ADAL" clId="{6A917649-7337-46B1-BF5C-20C02C27E7C6}" dt="2024-11-11T09:08:56.979" v="10237" actId="1076"/>
          <ac:spMkLst>
            <pc:docMk/>
            <pc:sldMk cId="300456038" sldId="921"/>
            <ac:spMk id="124" creationId="{EF825E6E-33EC-5FD7-126F-F7E26F48092B}"/>
          </ac:spMkLst>
        </pc:spChg>
        <pc:spChg chg="add mod">
          <ac:chgData name="Erik Coopman" userId="d37aea36-054d-44ed-b3ce-321448409ca8" providerId="ADAL" clId="{6A917649-7337-46B1-BF5C-20C02C27E7C6}" dt="2024-11-11T09:12:21.343" v="10403" actId="14100"/>
          <ac:spMkLst>
            <pc:docMk/>
            <pc:sldMk cId="300456038" sldId="921"/>
            <ac:spMk id="126" creationId="{4E5CE336-E455-686F-1996-1673F617A219}"/>
          </ac:spMkLst>
        </pc:spChg>
        <pc:spChg chg="add mod">
          <ac:chgData name="Erik Coopman" userId="d37aea36-054d-44ed-b3ce-321448409ca8" providerId="ADAL" clId="{6A917649-7337-46B1-BF5C-20C02C27E7C6}" dt="2024-11-11T09:08:56.979" v="10237" actId="1076"/>
          <ac:spMkLst>
            <pc:docMk/>
            <pc:sldMk cId="300456038" sldId="921"/>
            <ac:spMk id="127" creationId="{2B13029D-35ED-4850-5AA4-6B74F5846DC7}"/>
          </ac:spMkLst>
        </pc:spChg>
        <pc:spChg chg="add mod">
          <ac:chgData name="Erik Coopman" userId="d37aea36-054d-44ed-b3ce-321448409ca8" providerId="ADAL" clId="{6A917649-7337-46B1-BF5C-20C02C27E7C6}" dt="2024-11-11T09:12:31.686" v="10431" actId="1036"/>
          <ac:spMkLst>
            <pc:docMk/>
            <pc:sldMk cId="300456038" sldId="921"/>
            <ac:spMk id="129" creationId="{2A092764-69EB-9B8D-F241-3CE0C9761A33}"/>
          </ac:spMkLst>
        </pc:spChg>
        <pc:spChg chg="add mod">
          <ac:chgData name="Erik Coopman" userId="d37aea36-054d-44ed-b3ce-321448409ca8" providerId="ADAL" clId="{6A917649-7337-46B1-BF5C-20C02C27E7C6}" dt="2024-11-11T09:12:31.686" v="10431" actId="1036"/>
          <ac:spMkLst>
            <pc:docMk/>
            <pc:sldMk cId="300456038" sldId="921"/>
            <ac:spMk id="130" creationId="{147F4576-7E48-F8F0-DEE3-DD1A7995BB80}"/>
          </ac:spMkLst>
        </pc:spChg>
        <pc:spChg chg="add mod">
          <ac:chgData name="Erik Coopman" userId="d37aea36-054d-44ed-b3ce-321448409ca8" providerId="ADAL" clId="{6A917649-7337-46B1-BF5C-20C02C27E7C6}" dt="2024-11-11T09:12:31.686" v="10431" actId="1036"/>
          <ac:spMkLst>
            <pc:docMk/>
            <pc:sldMk cId="300456038" sldId="921"/>
            <ac:spMk id="132" creationId="{F36EDECE-FB68-B147-2797-5BC37A348DBF}"/>
          </ac:spMkLst>
        </pc:spChg>
        <pc:spChg chg="add mod">
          <ac:chgData name="Erik Coopman" userId="d37aea36-054d-44ed-b3ce-321448409ca8" providerId="ADAL" clId="{6A917649-7337-46B1-BF5C-20C02C27E7C6}" dt="2024-11-11T09:12:31.686" v="10431" actId="1036"/>
          <ac:spMkLst>
            <pc:docMk/>
            <pc:sldMk cId="300456038" sldId="921"/>
            <ac:spMk id="133" creationId="{77000D46-40DC-2C82-C570-83C5C6AE9F6B}"/>
          </ac:spMkLst>
        </pc:spChg>
        <pc:spChg chg="add mod">
          <ac:chgData name="Erik Coopman" userId="d37aea36-054d-44ed-b3ce-321448409ca8" providerId="ADAL" clId="{6A917649-7337-46B1-BF5C-20C02C27E7C6}" dt="2024-11-11T09:12:31.686" v="10431" actId="1036"/>
          <ac:spMkLst>
            <pc:docMk/>
            <pc:sldMk cId="300456038" sldId="921"/>
            <ac:spMk id="135" creationId="{2DF6E956-910B-F461-C074-677350D017FB}"/>
          </ac:spMkLst>
        </pc:spChg>
        <pc:spChg chg="add mod">
          <ac:chgData name="Erik Coopman" userId="d37aea36-054d-44ed-b3ce-321448409ca8" providerId="ADAL" clId="{6A917649-7337-46B1-BF5C-20C02C27E7C6}" dt="2024-11-11T09:12:31.686" v="10431" actId="1036"/>
          <ac:spMkLst>
            <pc:docMk/>
            <pc:sldMk cId="300456038" sldId="921"/>
            <ac:spMk id="136" creationId="{EB383D63-6426-39E7-3003-787511E52F1F}"/>
          </ac:spMkLst>
        </pc:spChg>
        <pc:spChg chg="add mod">
          <ac:chgData name="Erik Coopman" userId="d37aea36-054d-44ed-b3ce-321448409ca8" providerId="ADAL" clId="{6A917649-7337-46B1-BF5C-20C02C27E7C6}" dt="2024-11-11T09:12:31.686" v="10431" actId="1036"/>
          <ac:spMkLst>
            <pc:docMk/>
            <pc:sldMk cId="300456038" sldId="921"/>
            <ac:spMk id="139" creationId="{AACAF26B-3312-14BE-8534-EB1A9A4D69B2}"/>
          </ac:spMkLst>
        </pc:spChg>
        <pc:spChg chg="add mod">
          <ac:chgData name="Erik Coopman" userId="d37aea36-054d-44ed-b3ce-321448409ca8" providerId="ADAL" clId="{6A917649-7337-46B1-BF5C-20C02C27E7C6}" dt="2024-11-11T09:12:31.686" v="10431" actId="1036"/>
          <ac:spMkLst>
            <pc:docMk/>
            <pc:sldMk cId="300456038" sldId="921"/>
            <ac:spMk id="140" creationId="{8BBE8345-3C3A-5872-F177-3CB3809A0406}"/>
          </ac:spMkLst>
        </pc:spChg>
        <pc:spChg chg="add mod">
          <ac:chgData name="Erik Coopman" userId="d37aea36-054d-44ed-b3ce-321448409ca8" providerId="ADAL" clId="{6A917649-7337-46B1-BF5C-20C02C27E7C6}" dt="2024-11-11T09:12:31.686" v="10431" actId="1036"/>
          <ac:spMkLst>
            <pc:docMk/>
            <pc:sldMk cId="300456038" sldId="921"/>
            <ac:spMk id="142" creationId="{1914F750-9697-23C2-7DB7-02F945D89901}"/>
          </ac:spMkLst>
        </pc:spChg>
        <pc:spChg chg="add mod">
          <ac:chgData name="Erik Coopman" userId="d37aea36-054d-44ed-b3ce-321448409ca8" providerId="ADAL" clId="{6A917649-7337-46B1-BF5C-20C02C27E7C6}" dt="2024-11-11T09:12:31.686" v="10431" actId="1036"/>
          <ac:spMkLst>
            <pc:docMk/>
            <pc:sldMk cId="300456038" sldId="921"/>
            <ac:spMk id="143" creationId="{BE007D76-EAE6-FC4E-4552-C77ACA745F94}"/>
          </ac:spMkLst>
        </pc:spChg>
        <pc:spChg chg="add mod">
          <ac:chgData name="Erik Coopman" userId="d37aea36-054d-44ed-b3ce-321448409ca8" providerId="ADAL" clId="{6A917649-7337-46B1-BF5C-20C02C27E7C6}" dt="2024-11-11T09:12:31.686" v="10431" actId="1036"/>
          <ac:spMkLst>
            <pc:docMk/>
            <pc:sldMk cId="300456038" sldId="921"/>
            <ac:spMk id="145" creationId="{E9A6B6BA-0D04-7CE2-06D4-63C853A340D3}"/>
          </ac:spMkLst>
        </pc:spChg>
        <pc:spChg chg="add mod">
          <ac:chgData name="Erik Coopman" userId="d37aea36-054d-44ed-b3ce-321448409ca8" providerId="ADAL" clId="{6A917649-7337-46B1-BF5C-20C02C27E7C6}" dt="2024-11-11T09:12:31.686" v="10431" actId="1036"/>
          <ac:spMkLst>
            <pc:docMk/>
            <pc:sldMk cId="300456038" sldId="921"/>
            <ac:spMk id="146" creationId="{8A545A3E-0786-DAB8-D54E-F54D748B4E6E}"/>
          </ac:spMkLst>
        </pc:spChg>
        <pc:picChg chg="add mod">
          <ac:chgData name="Erik Coopman" userId="d37aea36-054d-44ed-b3ce-321448409ca8" providerId="ADAL" clId="{6A917649-7337-46B1-BF5C-20C02C27E7C6}" dt="2024-11-11T19:16:57.764" v="12605" actId="1076"/>
          <ac:picMkLst>
            <pc:docMk/>
            <pc:sldMk cId="300456038" sldId="921"/>
            <ac:picMk id="7" creationId="{051D3559-255E-8D36-4E25-D5F3F2014E87}"/>
          </ac:picMkLst>
        </pc:picChg>
        <pc:picChg chg="add mod">
          <ac:chgData name="Erik Coopman" userId="d37aea36-054d-44ed-b3ce-321448409ca8" providerId="ADAL" clId="{6A917649-7337-46B1-BF5C-20C02C27E7C6}" dt="2024-11-11T09:08:56.979" v="10237" actId="1076"/>
          <ac:picMkLst>
            <pc:docMk/>
            <pc:sldMk cId="300456038" sldId="921"/>
            <ac:picMk id="109" creationId="{2D3BCF8E-B647-EFF7-A76D-4231320402A3}"/>
          </ac:picMkLst>
        </pc:picChg>
        <pc:picChg chg="add mod">
          <ac:chgData name="Erik Coopman" userId="d37aea36-054d-44ed-b3ce-321448409ca8" providerId="ADAL" clId="{6A917649-7337-46B1-BF5C-20C02C27E7C6}" dt="2024-11-11T09:08:56.979" v="10237" actId="1076"/>
          <ac:picMkLst>
            <pc:docMk/>
            <pc:sldMk cId="300456038" sldId="921"/>
            <ac:picMk id="112" creationId="{6825A107-1DEF-D6BF-7DAC-49CB0D0AF077}"/>
          </ac:picMkLst>
        </pc:picChg>
        <pc:picChg chg="add mod">
          <ac:chgData name="Erik Coopman" userId="d37aea36-054d-44ed-b3ce-321448409ca8" providerId="ADAL" clId="{6A917649-7337-46B1-BF5C-20C02C27E7C6}" dt="2024-11-11T09:08:56.979" v="10237" actId="1076"/>
          <ac:picMkLst>
            <pc:docMk/>
            <pc:sldMk cId="300456038" sldId="921"/>
            <ac:picMk id="115" creationId="{A2CDE3BF-ACFB-9128-7E6F-DAF814BBB536}"/>
          </ac:picMkLst>
        </pc:picChg>
        <pc:picChg chg="add mod">
          <ac:chgData name="Erik Coopman" userId="d37aea36-054d-44ed-b3ce-321448409ca8" providerId="ADAL" clId="{6A917649-7337-46B1-BF5C-20C02C27E7C6}" dt="2024-11-11T09:08:56.979" v="10237" actId="1076"/>
          <ac:picMkLst>
            <pc:docMk/>
            <pc:sldMk cId="300456038" sldId="921"/>
            <ac:picMk id="118" creationId="{FD7B3F69-926E-4523-66F7-9FC1C35D7CBF}"/>
          </ac:picMkLst>
        </pc:picChg>
        <pc:picChg chg="add mod">
          <ac:chgData name="Erik Coopman" userId="d37aea36-054d-44ed-b3ce-321448409ca8" providerId="ADAL" clId="{6A917649-7337-46B1-BF5C-20C02C27E7C6}" dt="2024-11-11T09:08:56.979" v="10237" actId="1076"/>
          <ac:picMkLst>
            <pc:docMk/>
            <pc:sldMk cId="300456038" sldId="921"/>
            <ac:picMk id="122" creationId="{CC995066-7BB8-93FC-1242-A2DEA702DA48}"/>
          </ac:picMkLst>
        </pc:picChg>
        <pc:picChg chg="add mod">
          <ac:chgData name="Erik Coopman" userId="d37aea36-054d-44ed-b3ce-321448409ca8" providerId="ADAL" clId="{6A917649-7337-46B1-BF5C-20C02C27E7C6}" dt="2024-11-11T09:08:56.979" v="10237" actId="1076"/>
          <ac:picMkLst>
            <pc:docMk/>
            <pc:sldMk cId="300456038" sldId="921"/>
            <ac:picMk id="125" creationId="{83A80C9E-1302-914E-6045-98733047EEC8}"/>
          </ac:picMkLst>
        </pc:picChg>
        <pc:picChg chg="add mod">
          <ac:chgData name="Erik Coopman" userId="d37aea36-054d-44ed-b3ce-321448409ca8" providerId="ADAL" clId="{6A917649-7337-46B1-BF5C-20C02C27E7C6}" dt="2024-11-11T09:08:56.979" v="10237" actId="1076"/>
          <ac:picMkLst>
            <pc:docMk/>
            <pc:sldMk cId="300456038" sldId="921"/>
            <ac:picMk id="128" creationId="{DF74D9C5-1C34-5CF4-494C-475691E2EC6A}"/>
          </ac:picMkLst>
        </pc:picChg>
        <pc:picChg chg="add mod">
          <ac:chgData name="Erik Coopman" userId="d37aea36-054d-44ed-b3ce-321448409ca8" providerId="ADAL" clId="{6A917649-7337-46B1-BF5C-20C02C27E7C6}" dt="2024-11-11T09:12:31.686" v="10431" actId="1036"/>
          <ac:picMkLst>
            <pc:docMk/>
            <pc:sldMk cId="300456038" sldId="921"/>
            <ac:picMk id="131" creationId="{6C01D525-2175-08E7-B53E-FECC2A9B0AFC}"/>
          </ac:picMkLst>
        </pc:picChg>
        <pc:picChg chg="add mod">
          <ac:chgData name="Erik Coopman" userId="d37aea36-054d-44ed-b3ce-321448409ca8" providerId="ADAL" clId="{6A917649-7337-46B1-BF5C-20C02C27E7C6}" dt="2024-11-11T09:12:31.686" v="10431" actId="1036"/>
          <ac:picMkLst>
            <pc:docMk/>
            <pc:sldMk cId="300456038" sldId="921"/>
            <ac:picMk id="134" creationId="{DF91A831-23E8-530D-3E71-874106171518}"/>
          </ac:picMkLst>
        </pc:picChg>
        <pc:picChg chg="add mod">
          <ac:chgData name="Erik Coopman" userId="d37aea36-054d-44ed-b3ce-321448409ca8" providerId="ADAL" clId="{6A917649-7337-46B1-BF5C-20C02C27E7C6}" dt="2024-11-11T09:12:31.686" v="10431" actId="1036"/>
          <ac:picMkLst>
            <pc:docMk/>
            <pc:sldMk cId="300456038" sldId="921"/>
            <ac:picMk id="137" creationId="{3F044BDA-5515-87B2-748D-6C49130DEC43}"/>
          </ac:picMkLst>
        </pc:picChg>
        <pc:picChg chg="add mod">
          <ac:chgData name="Erik Coopman" userId="d37aea36-054d-44ed-b3ce-321448409ca8" providerId="ADAL" clId="{6A917649-7337-46B1-BF5C-20C02C27E7C6}" dt="2024-11-11T09:12:31.686" v="10431" actId="1036"/>
          <ac:picMkLst>
            <pc:docMk/>
            <pc:sldMk cId="300456038" sldId="921"/>
            <ac:picMk id="141" creationId="{2F072AEC-9D16-92F3-8809-99A7F27202B3}"/>
          </ac:picMkLst>
        </pc:picChg>
        <pc:picChg chg="add mod">
          <ac:chgData name="Erik Coopman" userId="d37aea36-054d-44ed-b3ce-321448409ca8" providerId="ADAL" clId="{6A917649-7337-46B1-BF5C-20C02C27E7C6}" dt="2024-11-11T09:12:31.686" v="10431" actId="1036"/>
          <ac:picMkLst>
            <pc:docMk/>
            <pc:sldMk cId="300456038" sldId="921"/>
            <ac:picMk id="144" creationId="{98A0DE4D-5DF4-93BF-9F15-41BEBEE02818}"/>
          </ac:picMkLst>
        </pc:picChg>
        <pc:picChg chg="add mod">
          <ac:chgData name="Erik Coopman" userId="d37aea36-054d-44ed-b3ce-321448409ca8" providerId="ADAL" clId="{6A917649-7337-46B1-BF5C-20C02C27E7C6}" dt="2024-11-11T09:12:31.686" v="10431" actId="1036"/>
          <ac:picMkLst>
            <pc:docMk/>
            <pc:sldMk cId="300456038" sldId="921"/>
            <ac:picMk id="147" creationId="{EA371FAA-423E-2E90-14A5-80F30B49FD7D}"/>
          </ac:picMkLst>
        </pc:picChg>
      </pc:sldChg>
      <pc:sldChg chg="addSp delSp modSp add del mod">
        <pc:chgData name="Erik Coopman" userId="d37aea36-054d-44ed-b3ce-321448409ca8" providerId="ADAL" clId="{6A917649-7337-46B1-BF5C-20C02C27E7C6}" dt="2024-11-11T09:20:17.383" v="10494" actId="47"/>
        <pc:sldMkLst>
          <pc:docMk/>
          <pc:sldMk cId="1980592254" sldId="922"/>
        </pc:sldMkLst>
      </pc:sldChg>
      <pc:sldChg chg="addSp delSp modSp add del mod">
        <pc:chgData name="Erik Coopman" userId="d37aea36-054d-44ed-b3ce-321448409ca8" providerId="ADAL" clId="{6A917649-7337-46B1-BF5C-20C02C27E7C6}" dt="2024-11-01T16:08:54.304" v="4793" actId="47"/>
        <pc:sldMkLst>
          <pc:docMk/>
          <pc:sldMk cId="3018850830" sldId="923"/>
        </pc:sldMkLst>
      </pc:sldChg>
      <pc:sldChg chg="addSp delSp modSp add del mod">
        <pc:chgData name="Erik Coopman" userId="d37aea36-054d-44ed-b3ce-321448409ca8" providerId="ADAL" clId="{6A917649-7337-46B1-BF5C-20C02C27E7C6}" dt="2024-11-01T16:11:56.033" v="5002" actId="47"/>
        <pc:sldMkLst>
          <pc:docMk/>
          <pc:sldMk cId="490390492" sldId="924"/>
        </pc:sldMkLst>
      </pc:sldChg>
      <pc:sldChg chg="addSp delSp modSp add mod ord modShow">
        <pc:chgData name="Erik Coopman" userId="d37aea36-054d-44ed-b3ce-321448409ca8" providerId="ADAL" clId="{6A917649-7337-46B1-BF5C-20C02C27E7C6}" dt="2024-11-03T21:05:26.198" v="5300" actId="729"/>
        <pc:sldMkLst>
          <pc:docMk/>
          <pc:sldMk cId="3473739094" sldId="925"/>
        </pc:sldMkLst>
        <pc:spChg chg="add mod">
          <ac:chgData name="Erik Coopman" userId="d37aea36-054d-44ed-b3ce-321448409ca8" providerId="ADAL" clId="{6A917649-7337-46B1-BF5C-20C02C27E7C6}" dt="2024-11-01T16:06:40.721" v="4742" actId="554"/>
          <ac:spMkLst>
            <pc:docMk/>
            <pc:sldMk cId="3473739094" sldId="925"/>
            <ac:spMk id="79" creationId="{3822BB3E-F127-34E1-21CD-23696B335AB4}"/>
          </ac:spMkLst>
        </pc:spChg>
        <pc:spChg chg="add mod">
          <ac:chgData name="Erik Coopman" userId="d37aea36-054d-44ed-b3ce-321448409ca8" providerId="ADAL" clId="{6A917649-7337-46B1-BF5C-20C02C27E7C6}" dt="2024-11-01T16:06:34.815" v="4741" actId="554"/>
          <ac:spMkLst>
            <pc:docMk/>
            <pc:sldMk cId="3473739094" sldId="925"/>
            <ac:spMk id="82" creationId="{510ECC9D-6FE4-B320-EB9C-320CCC3AEBE1}"/>
          </ac:spMkLst>
        </pc:spChg>
        <pc:spChg chg="add mod">
          <ac:chgData name="Erik Coopman" userId="d37aea36-054d-44ed-b3ce-321448409ca8" providerId="ADAL" clId="{6A917649-7337-46B1-BF5C-20C02C27E7C6}" dt="2024-11-01T16:06:29.777" v="4740" actId="554"/>
          <ac:spMkLst>
            <pc:docMk/>
            <pc:sldMk cId="3473739094" sldId="925"/>
            <ac:spMk id="84" creationId="{9AA56513-04FA-D347-18DA-2376F14F5BA3}"/>
          </ac:spMkLst>
        </pc:spChg>
        <pc:picChg chg="add mod">
          <ac:chgData name="Erik Coopman" userId="d37aea36-054d-44ed-b3ce-321448409ca8" providerId="ADAL" clId="{6A917649-7337-46B1-BF5C-20C02C27E7C6}" dt="2024-11-01T16:02:01.784" v="4488" actId="1076"/>
          <ac:picMkLst>
            <pc:docMk/>
            <pc:sldMk cId="3473739094" sldId="925"/>
            <ac:picMk id="78" creationId="{15D6191D-4EA2-DD64-2A6C-C25FEB62D7EA}"/>
          </ac:picMkLst>
        </pc:picChg>
        <pc:picChg chg="add mod">
          <ac:chgData name="Erik Coopman" userId="d37aea36-054d-44ed-b3ce-321448409ca8" providerId="ADAL" clId="{6A917649-7337-46B1-BF5C-20C02C27E7C6}" dt="2024-11-01T16:06:40.721" v="4742" actId="554"/>
          <ac:picMkLst>
            <pc:docMk/>
            <pc:sldMk cId="3473739094" sldId="925"/>
            <ac:picMk id="80" creationId="{8D0D0915-CBC4-BECF-128B-C97F4459B068}"/>
          </ac:picMkLst>
        </pc:picChg>
        <pc:picChg chg="add mod">
          <ac:chgData name="Erik Coopman" userId="d37aea36-054d-44ed-b3ce-321448409ca8" providerId="ADAL" clId="{6A917649-7337-46B1-BF5C-20C02C27E7C6}" dt="2024-11-01T16:06:34.815" v="4741" actId="554"/>
          <ac:picMkLst>
            <pc:docMk/>
            <pc:sldMk cId="3473739094" sldId="925"/>
            <ac:picMk id="81" creationId="{A6E84359-3D66-2767-DABF-E8A26203F3D2}"/>
          </ac:picMkLst>
        </pc:picChg>
        <pc:picChg chg="add mod">
          <ac:chgData name="Erik Coopman" userId="d37aea36-054d-44ed-b3ce-321448409ca8" providerId="ADAL" clId="{6A917649-7337-46B1-BF5C-20C02C27E7C6}" dt="2024-11-01T16:06:29.777" v="4740" actId="554"/>
          <ac:picMkLst>
            <pc:docMk/>
            <pc:sldMk cId="3473739094" sldId="925"/>
            <ac:picMk id="83" creationId="{77BCC2B5-4C98-1DE4-90EC-BB85A4A43AA8}"/>
          </ac:picMkLst>
        </pc:picChg>
        <pc:picChg chg="add mod">
          <ac:chgData name="Erik Coopman" userId="d37aea36-054d-44ed-b3ce-321448409ca8" providerId="ADAL" clId="{6A917649-7337-46B1-BF5C-20C02C27E7C6}" dt="2024-11-01T16:08:45.314" v="4791" actId="1076"/>
          <ac:picMkLst>
            <pc:docMk/>
            <pc:sldMk cId="3473739094" sldId="925"/>
            <ac:picMk id="85" creationId="{1D4DDA8A-1720-2046-9975-76C2C2972160}"/>
          </ac:picMkLst>
        </pc:picChg>
      </pc:sldChg>
      <pc:sldChg chg="modSp add mod ord modShow">
        <pc:chgData name="Erik Coopman" userId="d37aea36-054d-44ed-b3ce-321448409ca8" providerId="ADAL" clId="{6A917649-7337-46B1-BF5C-20C02C27E7C6}" dt="2024-11-03T21:05:26.198" v="5300" actId="729"/>
        <pc:sldMkLst>
          <pc:docMk/>
          <pc:sldMk cId="4202749017" sldId="926"/>
        </pc:sldMkLst>
        <pc:spChg chg="mod">
          <ac:chgData name="Erik Coopman" userId="d37aea36-054d-44ed-b3ce-321448409ca8" providerId="ADAL" clId="{6A917649-7337-46B1-BF5C-20C02C27E7C6}" dt="2024-11-01T16:09:23.198" v="4831" actId="207"/>
          <ac:spMkLst>
            <pc:docMk/>
            <pc:sldMk cId="4202749017" sldId="926"/>
            <ac:spMk id="3" creationId="{577AD9CD-91DE-EBC5-D144-A4744F4EBACB}"/>
          </ac:spMkLst>
        </pc:spChg>
        <pc:spChg chg="mod">
          <ac:chgData name="Erik Coopman" userId="d37aea36-054d-44ed-b3ce-321448409ca8" providerId="ADAL" clId="{6A917649-7337-46B1-BF5C-20C02C27E7C6}" dt="2024-11-01T16:09:13.583" v="4805" actId="207"/>
          <ac:spMkLst>
            <pc:docMk/>
            <pc:sldMk cId="4202749017" sldId="926"/>
            <ac:spMk id="56" creationId="{8E0F8526-CFC2-424C-8C87-2A2983BEE35E}"/>
          </ac:spMkLst>
        </pc:spChg>
        <pc:spChg chg="mod">
          <ac:chgData name="Erik Coopman" userId="d37aea36-054d-44ed-b3ce-321448409ca8" providerId="ADAL" clId="{6A917649-7337-46B1-BF5C-20C02C27E7C6}" dt="2024-11-01T16:09:20.036" v="4812" actId="207"/>
          <ac:spMkLst>
            <pc:docMk/>
            <pc:sldMk cId="4202749017" sldId="926"/>
            <ac:spMk id="65" creationId="{BB9407DF-4E1C-0753-0943-7BE969A0D764}"/>
          </ac:spMkLst>
        </pc:spChg>
        <pc:spChg chg="mod">
          <ac:chgData name="Erik Coopman" userId="d37aea36-054d-44ed-b3ce-321448409ca8" providerId="ADAL" clId="{6A917649-7337-46B1-BF5C-20C02C27E7C6}" dt="2024-11-01T16:09:13.583" v="4805" actId="207"/>
          <ac:spMkLst>
            <pc:docMk/>
            <pc:sldMk cId="4202749017" sldId="926"/>
            <ac:spMk id="66" creationId="{E927A888-3E98-B139-8A5B-B84E50CED276}"/>
          </ac:spMkLst>
        </pc:spChg>
        <pc:spChg chg="mod">
          <ac:chgData name="Erik Coopman" userId="d37aea36-054d-44ed-b3ce-321448409ca8" providerId="ADAL" clId="{6A917649-7337-46B1-BF5C-20C02C27E7C6}" dt="2024-11-01T16:09:13.583" v="4805" actId="207"/>
          <ac:spMkLst>
            <pc:docMk/>
            <pc:sldMk cId="4202749017" sldId="926"/>
            <ac:spMk id="67" creationId="{AF3B8571-7E34-4049-6967-5050E7642999}"/>
          </ac:spMkLst>
        </pc:spChg>
        <pc:spChg chg="mod">
          <ac:chgData name="Erik Coopman" userId="d37aea36-054d-44ed-b3ce-321448409ca8" providerId="ADAL" clId="{6A917649-7337-46B1-BF5C-20C02C27E7C6}" dt="2024-11-01T16:09:13.583" v="4805" actId="207"/>
          <ac:spMkLst>
            <pc:docMk/>
            <pc:sldMk cId="4202749017" sldId="926"/>
            <ac:spMk id="69" creationId="{064E83E5-BAFD-2E05-38C4-BD9ADFEEAE73}"/>
          </ac:spMkLst>
        </pc:spChg>
      </pc:sldChg>
      <pc:sldChg chg="addSp delSp modSp add mod ord modShow">
        <pc:chgData name="Erik Coopman" userId="d37aea36-054d-44ed-b3ce-321448409ca8" providerId="ADAL" clId="{6A917649-7337-46B1-BF5C-20C02C27E7C6}" dt="2024-11-03T21:05:26.198" v="5300" actId="729"/>
        <pc:sldMkLst>
          <pc:docMk/>
          <pc:sldMk cId="2941840880" sldId="927"/>
        </pc:sldMkLst>
        <pc:spChg chg="mod">
          <ac:chgData name="Erik Coopman" userId="d37aea36-054d-44ed-b3ce-321448409ca8" providerId="ADAL" clId="{6A917649-7337-46B1-BF5C-20C02C27E7C6}" dt="2024-11-01T16:10:38.956" v="4905" actId="20577"/>
          <ac:spMkLst>
            <pc:docMk/>
            <pc:sldMk cId="2941840880" sldId="927"/>
            <ac:spMk id="79" creationId="{5A0EBF19-9006-1C07-1DF3-F60099F03D36}"/>
          </ac:spMkLst>
        </pc:spChg>
        <pc:spChg chg="mod">
          <ac:chgData name="Erik Coopman" userId="d37aea36-054d-44ed-b3ce-321448409ca8" providerId="ADAL" clId="{6A917649-7337-46B1-BF5C-20C02C27E7C6}" dt="2024-11-01T16:11:03.955" v="4977" actId="20577"/>
          <ac:spMkLst>
            <pc:docMk/>
            <pc:sldMk cId="2941840880" sldId="927"/>
            <ac:spMk id="82" creationId="{6E2B99CB-D600-CD21-F3EE-6701D19037EE}"/>
          </ac:spMkLst>
        </pc:spChg>
        <pc:spChg chg="mod">
          <ac:chgData name="Erik Coopman" userId="d37aea36-054d-44ed-b3ce-321448409ca8" providerId="ADAL" clId="{6A917649-7337-46B1-BF5C-20C02C27E7C6}" dt="2024-11-01T16:11:14.463" v="5001" actId="20577"/>
          <ac:spMkLst>
            <pc:docMk/>
            <pc:sldMk cId="2941840880" sldId="927"/>
            <ac:spMk id="84" creationId="{EACEC8CD-AF10-72DD-78E4-5C265521089A}"/>
          </ac:spMkLst>
        </pc:spChg>
        <pc:picChg chg="add mod ord">
          <ac:chgData name="Erik Coopman" userId="d37aea36-054d-44ed-b3ce-321448409ca8" providerId="ADAL" clId="{6A917649-7337-46B1-BF5C-20C02C27E7C6}" dt="2024-11-01T16:09:51.802" v="4837" actId="167"/>
          <ac:picMkLst>
            <pc:docMk/>
            <pc:sldMk cId="2941840880" sldId="927"/>
            <ac:picMk id="72" creationId="{8922A660-CA86-0CD8-ED89-06DFE69E6425}"/>
          </ac:picMkLst>
        </pc:picChg>
      </pc:sldChg>
      <pc:sldChg chg="addSp delSp modSp new mod ord modShow">
        <pc:chgData name="Erik Coopman" userId="d37aea36-054d-44ed-b3ce-321448409ca8" providerId="ADAL" clId="{6A917649-7337-46B1-BF5C-20C02C27E7C6}" dt="2024-11-03T21:05:26.198" v="5300" actId="729"/>
        <pc:sldMkLst>
          <pc:docMk/>
          <pc:sldMk cId="2086350587" sldId="928"/>
        </pc:sldMkLst>
        <pc:spChg chg="mod">
          <ac:chgData name="Erik Coopman" userId="d37aea36-054d-44ed-b3ce-321448409ca8" providerId="ADAL" clId="{6A917649-7337-46B1-BF5C-20C02C27E7C6}" dt="2024-11-01T18:05:56.542" v="5148" actId="1076"/>
          <ac:spMkLst>
            <pc:docMk/>
            <pc:sldMk cId="2086350587" sldId="928"/>
            <ac:spMk id="2" creationId="{FAA0D3A9-51C2-0CC1-B2EB-59CB394FA39E}"/>
          </ac:spMkLst>
        </pc:spChg>
        <pc:spChg chg="mod">
          <ac:chgData name="Erik Coopman" userId="d37aea36-054d-44ed-b3ce-321448409ca8" providerId="ADAL" clId="{6A917649-7337-46B1-BF5C-20C02C27E7C6}" dt="2024-11-03T18:50:40.445" v="5235"/>
          <ac:spMkLst>
            <pc:docMk/>
            <pc:sldMk cId="2086350587" sldId="928"/>
            <ac:spMk id="4" creationId="{B99529C3-E796-EABD-5505-BD5DEFE94EA4}"/>
          </ac:spMkLst>
        </pc:spChg>
        <pc:spChg chg="mod topLvl">
          <ac:chgData name="Erik Coopman" userId="d37aea36-054d-44ed-b3ce-321448409ca8" providerId="ADAL" clId="{6A917649-7337-46B1-BF5C-20C02C27E7C6}" dt="2024-11-01T18:09:25.556" v="5221" actId="164"/>
          <ac:spMkLst>
            <pc:docMk/>
            <pc:sldMk cId="2086350587" sldId="928"/>
            <ac:spMk id="29" creationId="{C9226455-7980-14AF-E574-DD129A5046BB}"/>
          </ac:spMkLst>
        </pc:spChg>
        <pc:spChg chg="add mod">
          <ac:chgData name="Erik Coopman" userId="d37aea36-054d-44ed-b3ce-321448409ca8" providerId="ADAL" clId="{6A917649-7337-46B1-BF5C-20C02C27E7C6}" dt="2024-11-01T18:06:08.063" v="5149" actId="164"/>
          <ac:spMkLst>
            <pc:docMk/>
            <pc:sldMk cId="2086350587" sldId="928"/>
            <ac:spMk id="31" creationId="{88D83AA2-2DDF-0716-69BB-FDB1079566A9}"/>
          </ac:spMkLst>
        </pc:spChg>
        <pc:spChg chg="add mod">
          <ac:chgData name="Erik Coopman" userId="d37aea36-054d-44ed-b3ce-321448409ca8" providerId="ADAL" clId="{6A917649-7337-46B1-BF5C-20C02C27E7C6}" dt="2024-11-01T18:06:30.017" v="5171" actId="1076"/>
          <ac:spMkLst>
            <pc:docMk/>
            <pc:sldMk cId="2086350587" sldId="928"/>
            <ac:spMk id="35" creationId="{D6E7CACD-0F26-ECE7-3348-8614F704DF87}"/>
          </ac:spMkLst>
        </pc:spChg>
        <pc:spChg chg="add mod">
          <ac:chgData name="Erik Coopman" userId="d37aea36-054d-44ed-b3ce-321448409ca8" providerId="ADAL" clId="{6A917649-7337-46B1-BF5C-20C02C27E7C6}" dt="2024-11-01T18:06:42.711" v="5191" actId="6549"/>
          <ac:spMkLst>
            <pc:docMk/>
            <pc:sldMk cId="2086350587" sldId="928"/>
            <ac:spMk id="36" creationId="{3CE47521-3318-A85C-A95A-5E587F4A1C51}"/>
          </ac:spMkLst>
        </pc:spChg>
        <pc:spChg chg="mod">
          <ac:chgData name="Erik Coopman" userId="d37aea36-054d-44ed-b3ce-321448409ca8" providerId="ADAL" clId="{6A917649-7337-46B1-BF5C-20C02C27E7C6}" dt="2024-11-01T18:07:16.973" v="5199"/>
          <ac:spMkLst>
            <pc:docMk/>
            <pc:sldMk cId="2086350587" sldId="928"/>
            <ac:spMk id="44" creationId="{537699CE-3650-EBD7-CE8A-979A0BDDBAE2}"/>
          </ac:spMkLst>
        </pc:spChg>
        <pc:spChg chg="mod">
          <ac:chgData name="Erik Coopman" userId="d37aea36-054d-44ed-b3ce-321448409ca8" providerId="ADAL" clId="{6A917649-7337-46B1-BF5C-20C02C27E7C6}" dt="2024-11-01T18:09:35.095" v="5224"/>
          <ac:spMkLst>
            <pc:docMk/>
            <pc:sldMk cId="2086350587" sldId="928"/>
            <ac:spMk id="55" creationId="{F5FAE7A0-25EA-A836-B211-8E5E7BDF443C}"/>
          </ac:spMkLst>
        </pc:spChg>
        <pc:spChg chg="mod">
          <ac:chgData name="Erik Coopman" userId="d37aea36-054d-44ed-b3ce-321448409ca8" providerId="ADAL" clId="{6A917649-7337-46B1-BF5C-20C02C27E7C6}" dt="2024-11-01T18:09:38.429" v="5226"/>
          <ac:spMkLst>
            <pc:docMk/>
            <pc:sldMk cId="2086350587" sldId="928"/>
            <ac:spMk id="58" creationId="{449E509B-F492-9DBB-253C-179007308C27}"/>
          </ac:spMkLst>
        </pc:spChg>
        <pc:spChg chg="mod">
          <ac:chgData name="Erik Coopman" userId="d37aea36-054d-44ed-b3ce-321448409ca8" providerId="ADAL" clId="{6A917649-7337-46B1-BF5C-20C02C27E7C6}" dt="2024-11-01T18:09:48.270" v="5230"/>
          <ac:spMkLst>
            <pc:docMk/>
            <pc:sldMk cId="2086350587" sldId="928"/>
            <ac:spMk id="61" creationId="{45CD6DCD-9C14-D241-0AA3-BA0979969102}"/>
          </ac:spMkLst>
        </pc:spChg>
        <pc:spChg chg="mod">
          <ac:chgData name="Erik Coopman" userId="d37aea36-054d-44ed-b3ce-321448409ca8" providerId="ADAL" clId="{6A917649-7337-46B1-BF5C-20C02C27E7C6}" dt="2024-11-01T18:09:57.794" v="5233"/>
          <ac:spMkLst>
            <pc:docMk/>
            <pc:sldMk cId="2086350587" sldId="928"/>
            <ac:spMk id="64" creationId="{F2C80287-7599-79F2-0D21-2BF803E5AE31}"/>
          </ac:spMkLst>
        </pc:spChg>
        <pc:grpChg chg="add mod">
          <ac:chgData name="Erik Coopman" userId="d37aea36-054d-44ed-b3ce-321448409ca8" providerId="ADAL" clId="{6A917649-7337-46B1-BF5C-20C02C27E7C6}" dt="2024-11-03T18:51:20.197" v="5239" actId="1076"/>
          <ac:grpSpMkLst>
            <pc:docMk/>
            <pc:sldMk cId="2086350587" sldId="928"/>
            <ac:grpSpMk id="3" creationId="{9342041F-BB99-B275-4873-2D504C7AB96F}"/>
          </ac:grpSpMkLst>
        </pc:grpChg>
        <pc:grpChg chg="add mod">
          <ac:chgData name="Erik Coopman" userId="d37aea36-054d-44ed-b3ce-321448409ca8" providerId="ADAL" clId="{6A917649-7337-46B1-BF5C-20C02C27E7C6}" dt="2024-11-01T18:06:15.842" v="5151" actId="1076"/>
          <ac:grpSpMkLst>
            <pc:docMk/>
            <pc:sldMk cId="2086350587" sldId="928"/>
            <ac:grpSpMk id="33" creationId="{75E88E0C-9934-B602-2A0B-D5590187BEBA}"/>
          </ac:grpSpMkLst>
        </pc:grpChg>
        <pc:grpChg chg="add mod">
          <ac:chgData name="Erik Coopman" userId="d37aea36-054d-44ed-b3ce-321448409ca8" providerId="ADAL" clId="{6A917649-7337-46B1-BF5C-20C02C27E7C6}" dt="2024-11-01T18:07:23.498" v="5200" actId="1076"/>
          <ac:grpSpMkLst>
            <pc:docMk/>
            <pc:sldMk cId="2086350587" sldId="928"/>
            <ac:grpSpMk id="43" creationId="{E4017D14-0785-8ECC-BE2B-B0F667F5E838}"/>
          </ac:grpSpMkLst>
        </pc:grpChg>
        <pc:grpChg chg="add mod">
          <ac:chgData name="Erik Coopman" userId="d37aea36-054d-44ed-b3ce-321448409ca8" providerId="ADAL" clId="{6A917649-7337-46B1-BF5C-20C02C27E7C6}" dt="2024-11-01T18:09:29.343" v="5222" actId="1076"/>
          <ac:grpSpMkLst>
            <pc:docMk/>
            <pc:sldMk cId="2086350587" sldId="928"/>
            <ac:grpSpMk id="53" creationId="{C8877E51-B17B-25E8-D183-C37FE3AC8917}"/>
          </ac:grpSpMkLst>
        </pc:grpChg>
        <pc:grpChg chg="add mod">
          <ac:chgData name="Erik Coopman" userId="d37aea36-054d-44ed-b3ce-321448409ca8" providerId="ADAL" clId="{6A917649-7337-46B1-BF5C-20C02C27E7C6}" dt="2024-11-01T18:09:46.042" v="5228" actId="1076"/>
          <ac:grpSpMkLst>
            <pc:docMk/>
            <pc:sldMk cId="2086350587" sldId="928"/>
            <ac:grpSpMk id="54" creationId="{474E9125-C330-69A6-8394-BF44213899CB}"/>
          </ac:grpSpMkLst>
        </pc:grpChg>
        <pc:grpChg chg="add mod">
          <ac:chgData name="Erik Coopman" userId="d37aea36-054d-44ed-b3ce-321448409ca8" providerId="ADAL" clId="{6A917649-7337-46B1-BF5C-20C02C27E7C6}" dt="2024-11-01T18:09:43.476" v="5227" actId="1076"/>
          <ac:grpSpMkLst>
            <pc:docMk/>
            <pc:sldMk cId="2086350587" sldId="928"/>
            <ac:grpSpMk id="57" creationId="{574B5BC1-CADE-C075-D07E-298EA2C30BF7}"/>
          </ac:grpSpMkLst>
        </pc:grpChg>
        <pc:grpChg chg="add mod">
          <ac:chgData name="Erik Coopman" userId="d37aea36-054d-44ed-b3ce-321448409ca8" providerId="ADAL" clId="{6A917649-7337-46B1-BF5C-20C02C27E7C6}" dt="2024-11-03T18:51:06.894" v="5238" actId="1076"/>
          <ac:grpSpMkLst>
            <pc:docMk/>
            <pc:sldMk cId="2086350587" sldId="928"/>
            <ac:grpSpMk id="60" creationId="{42B15C00-EA34-4405-FD4C-B6B33F344E48}"/>
          </ac:grpSpMkLst>
        </pc:grpChg>
        <pc:grpChg chg="add mod">
          <ac:chgData name="Erik Coopman" userId="d37aea36-054d-44ed-b3ce-321448409ca8" providerId="ADAL" clId="{6A917649-7337-46B1-BF5C-20C02C27E7C6}" dt="2024-11-01T18:10:01.600" v="5234" actId="1076"/>
          <ac:grpSpMkLst>
            <pc:docMk/>
            <pc:sldMk cId="2086350587" sldId="928"/>
            <ac:grpSpMk id="63" creationId="{D50C333D-C050-E981-F298-3377A49F6E15}"/>
          </ac:grpSpMkLst>
        </pc:grpChg>
        <pc:picChg chg="mod">
          <ac:chgData name="Erik Coopman" userId="d37aea36-054d-44ed-b3ce-321448409ca8" providerId="ADAL" clId="{6A917649-7337-46B1-BF5C-20C02C27E7C6}" dt="2024-11-03T18:50:40.445" v="5235"/>
          <ac:picMkLst>
            <pc:docMk/>
            <pc:sldMk cId="2086350587" sldId="928"/>
            <ac:picMk id="5" creationId="{FDE391E6-B170-4D07-E32A-B09E6811023A}"/>
          </ac:picMkLst>
        </pc:picChg>
        <pc:picChg chg="add ord">
          <ac:chgData name="Erik Coopman" userId="d37aea36-054d-44ed-b3ce-321448409ca8" providerId="ADAL" clId="{6A917649-7337-46B1-BF5C-20C02C27E7C6}" dt="2024-11-01T16:23:30.322" v="5096" actId="167"/>
          <ac:picMkLst>
            <pc:docMk/>
            <pc:sldMk cId="2086350587" sldId="928"/>
            <ac:picMk id="14" creationId="{0D6501EC-2B3D-FCB0-8564-26CDD04022F7}"/>
          </ac:picMkLst>
        </pc:picChg>
        <pc:picChg chg="mod topLvl">
          <ac:chgData name="Erik Coopman" userId="d37aea36-054d-44ed-b3ce-321448409ca8" providerId="ADAL" clId="{6A917649-7337-46B1-BF5C-20C02C27E7C6}" dt="2024-11-01T18:09:25.556" v="5221" actId="164"/>
          <ac:picMkLst>
            <pc:docMk/>
            <pc:sldMk cId="2086350587" sldId="928"/>
            <ac:picMk id="30" creationId="{4033617D-BDB8-3152-D925-DEF9C8DEC11D}"/>
          </ac:picMkLst>
        </pc:picChg>
        <pc:picChg chg="add mod">
          <ac:chgData name="Erik Coopman" userId="d37aea36-054d-44ed-b3ce-321448409ca8" providerId="ADAL" clId="{6A917649-7337-46B1-BF5C-20C02C27E7C6}" dt="2024-11-01T18:06:08.063" v="5149" actId="164"/>
          <ac:picMkLst>
            <pc:docMk/>
            <pc:sldMk cId="2086350587" sldId="928"/>
            <ac:picMk id="32" creationId="{5A7AE85E-38AA-EB76-A872-BB724487511E}"/>
          </ac:picMkLst>
        </pc:picChg>
        <pc:picChg chg="mod">
          <ac:chgData name="Erik Coopman" userId="d37aea36-054d-44ed-b3ce-321448409ca8" providerId="ADAL" clId="{6A917649-7337-46B1-BF5C-20C02C27E7C6}" dt="2024-11-01T18:07:16.973" v="5199"/>
          <ac:picMkLst>
            <pc:docMk/>
            <pc:sldMk cId="2086350587" sldId="928"/>
            <ac:picMk id="45" creationId="{62BEFA2F-45F9-A89D-050A-DF1B910F593B}"/>
          </ac:picMkLst>
        </pc:picChg>
        <pc:picChg chg="mod">
          <ac:chgData name="Erik Coopman" userId="d37aea36-054d-44ed-b3ce-321448409ca8" providerId="ADAL" clId="{6A917649-7337-46B1-BF5C-20C02C27E7C6}" dt="2024-11-01T18:09:35.095" v="5224"/>
          <ac:picMkLst>
            <pc:docMk/>
            <pc:sldMk cId="2086350587" sldId="928"/>
            <ac:picMk id="56" creationId="{81FA5E4A-F8AE-FF6E-7041-CBBFCBDF0A77}"/>
          </ac:picMkLst>
        </pc:picChg>
        <pc:picChg chg="mod">
          <ac:chgData name="Erik Coopman" userId="d37aea36-054d-44ed-b3ce-321448409ca8" providerId="ADAL" clId="{6A917649-7337-46B1-BF5C-20C02C27E7C6}" dt="2024-11-01T18:09:38.429" v="5226"/>
          <ac:picMkLst>
            <pc:docMk/>
            <pc:sldMk cId="2086350587" sldId="928"/>
            <ac:picMk id="59" creationId="{1CA5B8F5-1AA5-0D0E-F45C-A529C6E2614D}"/>
          </ac:picMkLst>
        </pc:picChg>
        <pc:picChg chg="mod">
          <ac:chgData name="Erik Coopman" userId="d37aea36-054d-44ed-b3ce-321448409ca8" providerId="ADAL" clId="{6A917649-7337-46B1-BF5C-20C02C27E7C6}" dt="2024-11-01T18:09:48.270" v="5230"/>
          <ac:picMkLst>
            <pc:docMk/>
            <pc:sldMk cId="2086350587" sldId="928"/>
            <ac:picMk id="62" creationId="{F375749D-6DE3-8910-E0DB-342E7A98E4F3}"/>
          </ac:picMkLst>
        </pc:picChg>
        <pc:picChg chg="mod">
          <ac:chgData name="Erik Coopman" userId="d37aea36-054d-44ed-b3ce-321448409ca8" providerId="ADAL" clId="{6A917649-7337-46B1-BF5C-20C02C27E7C6}" dt="2024-11-01T18:09:57.794" v="5233"/>
          <ac:picMkLst>
            <pc:docMk/>
            <pc:sldMk cId="2086350587" sldId="928"/>
            <ac:picMk id="65" creationId="{FEDA5575-0C79-CB55-D1D0-EF2E36E5A0A4}"/>
          </ac:picMkLst>
        </pc:picChg>
      </pc:sldChg>
      <pc:sldChg chg="addSp delSp modSp new mod ord modClrScheme chgLayout">
        <pc:chgData name="Erik Coopman" userId="d37aea36-054d-44ed-b3ce-321448409ca8" providerId="ADAL" clId="{6A917649-7337-46B1-BF5C-20C02C27E7C6}" dt="2024-11-09T14:25:11.899" v="9975" actId="700"/>
        <pc:sldMkLst>
          <pc:docMk/>
          <pc:sldMk cId="1082987885" sldId="929"/>
        </pc:sldMkLst>
        <pc:spChg chg="add mod ord">
          <ac:chgData name="Erik Coopman" userId="d37aea36-054d-44ed-b3ce-321448409ca8" providerId="ADAL" clId="{6A917649-7337-46B1-BF5C-20C02C27E7C6}" dt="2024-11-09T14:25:11.899" v="9975" actId="700"/>
          <ac:spMkLst>
            <pc:docMk/>
            <pc:sldMk cId="1082987885" sldId="929"/>
            <ac:spMk id="2" creationId="{F48F1B23-1FE5-AFA9-B622-0B621673987C}"/>
          </ac:spMkLst>
        </pc:spChg>
        <pc:spChg chg="add mod ord">
          <ac:chgData name="Erik Coopman" userId="d37aea36-054d-44ed-b3ce-321448409ca8" providerId="ADAL" clId="{6A917649-7337-46B1-BF5C-20C02C27E7C6}" dt="2024-11-09T14:25:11.899" v="9975" actId="700"/>
          <ac:spMkLst>
            <pc:docMk/>
            <pc:sldMk cId="1082987885" sldId="929"/>
            <ac:spMk id="4" creationId="{8808122F-3DEE-565F-3191-87FD370C1451}"/>
          </ac:spMkLst>
        </pc:spChg>
      </pc:sldChg>
      <pc:sldChg chg="addSp delSp modSp mod modNotesTx">
        <pc:chgData name="Erik Coopman" userId="d37aea36-054d-44ed-b3ce-321448409ca8" providerId="ADAL" clId="{6A917649-7337-46B1-BF5C-20C02C27E7C6}" dt="2024-11-11T20:15:57.456" v="13749" actId="1076"/>
        <pc:sldMkLst>
          <pc:docMk/>
          <pc:sldMk cId="3437820580" sldId="930"/>
        </pc:sldMkLst>
        <pc:spChg chg="add mod">
          <ac:chgData name="Erik Coopman" userId="d37aea36-054d-44ed-b3ce-321448409ca8" providerId="ADAL" clId="{6A917649-7337-46B1-BF5C-20C02C27E7C6}" dt="2024-11-11T20:06:25.599" v="13660" actId="554"/>
          <ac:spMkLst>
            <pc:docMk/>
            <pc:sldMk cId="3437820580" sldId="930"/>
            <ac:spMk id="5" creationId="{5E4FF5CC-0269-30AC-7C14-0D2728ACDF42}"/>
          </ac:spMkLst>
        </pc:spChg>
        <pc:spChg chg="add mod">
          <ac:chgData name="Erik Coopman" userId="d37aea36-054d-44ed-b3ce-321448409ca8" providerId="ADAL" clId="{6A917649-7337-46B1-BF5C-20C02C27E7C6}" dt="2024-11-11T20:13:28.266" v="13735" actId="1076"/>
          <ac:spMkLst>
            <pc:docMk/>
            <pc:sldMk cId="3437820580" sldId="930"/>
            <ac:spMk id="9" creationId="{205A024E-B9D8-5F19-9E57-F23A8A9A033C}"/>
          </ac:spMkLst>
        </pc:spChg>
        <pc:spChg chg="add mod">
          <ac:chgData name="Erik Coopman" userId="d37aea36-054d-44ed-b3ce-321448409ca8" providerId="ADAL" clId="{6A917649-7337-46B1-BF5C-20C02C27E7C6}" dt="2024-11-11T20:13:41.901" v="13736" actId="1076"/>
          <ac:spMkLst>
            <pc:docMk/>
            <pc:sldMk cId="3437820580" sldId="930"/>
            <ac:spMk id="10" creationId="{0E77A5E3-4065-D049-4741-CBC71F076180}"/>
          </ac:spMkLst>
        </pc:spChg>
        <pc:spChg chg="add mod">
          <ac:chgData name="Erik Coopman" userId="d37aea36-054d-44ed-b3ce-321448409ca8" providerId="ADAL" clId="{6A917649-7337-46B1-BF5C-20C02C27E7C6}" dt="2024-11-11T20:12:49.554" v="13730" actId="1076"/>
          <ac:spMkLst>
            <pc:docMk/>
            <pc:sldMk cId="3437820580" sldId="930"/>
            <ac:spMk id="12" creationId="{A1CD62FC-039B-2074-34A4-B838E94DBB7C}"/>
          </ac:spMkLst>
        </pc:spChg>
        <pc:spChg chg="add mod">
          <ac:chgData name="Erik Coopman" userId="d37aea36-054d-44ed-b3ce-321448409ca8" providerId="ADAL" clId="{6A917649-7337-46B1-BF5C-20C02C27E7C6}" dt="2024-11-11T20:06:43.160" v="13678" actId="20577"/>
          <ac:spMkLst>
            <pc:docMk/>
            <pc:sldMk cId="3437820580" sldId="930"/>
            <ac:spMk id="23" creationId="{859907C0-17A1-EACF-E484-EBB84F155623}"/>
          </ac:spMkLst>
        </pc:spChg>
        <pc:spChg chg="add mod">
          <ac:chgData name="Erik Coopman" userId="d37aea36-054d-44ed-b3ce-321448409ca8" providerId="ADAL" clId="{6A917649-7337-46B1-BF5C-20C02C27E7C6}" dt="2024-11-11T20:13:22.256" v="13734" actId="1076"/>
          <ac:spMkLst>
            <pc:docMk/>
            <pc:sldMk cId="3437820580" sldId="930"/>
            <ac:spMk id="28" creationId="{AAA4E5B2-F2A8-903A-C4B1-E3B74175B057}"/>
          </ac:spMkLst>
        </pc:spChg>
        <pc:spChg chg="mod">
          <ac:chgData name="Erik Coopman" userId="d37aea36-054d-44ed-b3ce-321448409ca8" providerId="ADAL" clId="{6A917649-7337-46B1-BF5C-20C02C27E7C6}" dt="2024-11-11T20:11:27.465" v="13721" actId="20577"/>
          <ac:spMkLst>
            <pc:docMk/>
            <pc:sldMk cId="3437820580" sldId="930"/>
            <ac:spMk id="880" creationId="{111B4A49-B930-4A89-A1CD-6CA2B3D95AED}"/>
          </ac:spMkLst>
        </pc:spChg>
        <pc:picChg chg="add mod">
          <ac:chgData name="Erik Coopman" userId="d37aea36-054d-44ed-b3ce-321448409ca8" providerId="ADAL" clId="{6A917649-7337-46B1-BF5C-20C02C27E7C6}" dt="2024-11-11T10:20:27.856" v="12165" actId="1076"/>
          <ac:picMkLst>
            <pc:docMk/>
            <pc:sldMk cId="3437820580" sldId="930"/>
            <ac:picMk id="2" creationId="{4FFC49CF-AFED-6A3A-5FAC-3873B2DC36A7}"/>
          </ac:picMkLst>
        </pc:picChg>
        <pc:picChg chg="mod">
          <ac:chgData name="Erik Coopman" userId="d37aea36-054d-44ed-b3ce-321448409ca8" providerId="ADAL" clId="{6A917649-7337-46B1-BF5C-20C02C27E7C6}" dt="2024-11-11T20:15:57.456" v="13749" actId="1076"/>
          <ac:picMkLst>
            <pc:docMk/>
            <pc:sldMk cId="3437820580" sldId="930"/>
            <ac:picMk id="3" creationId="{C0563AD1-8D91-0D10-F5B8-664DE5B8BF56}"/>
          </ac:picMkLst>
        </pc:picChg>
        <pc:picChg chg="mod">
          <ac:chgData name="Erik Coopman" userId="d37aea36-054d-44ed-b3ce-321448409ca8" providerId="ADAL" clId="{6A917649-7337-46B1-BF5C-20C02C27E7C6}" dt="2024-11-11T20:14:28.812" v="13744" actId="1076"/>
          <ac:picMkLst>
            <pc:docMk/>
            <pc:sldMk cId="3437820580" sldId="930"/>
            <ac:picMk id="13" creationId="{823E3B57-BF0D-E8D7-E367-983B1801578F}"/>
          </ac:picMkLst>
        </pc:picChg>
      </pc:sldChg>
      <pc:sldChg chg="delSp modSp mod ord">
        <pc:chgData name="Erik Coopman" userId="d37aea36-054d-44ed-b3ce-321448409ca8" providerId="ADAL" clId="{6A917649-7337-46B1-BF5C-20C02C27E7C6}" dt="2024-11-11T10:39:09.611" v="12596" actId="20577"/>
        <pc:sldMkLst>
          <pc:docMk/>
          <pc:sldMk cId="3993106285" sldId="931"/>
        </pc:sldMkLst>
        <pc:spChg chg="mod">
          <ac:chgData name="Erik Coopman" userId="d37aea36-054d-44ed-b3ce-321448409ca8" providerId="ADAL" clId="{6A917649-7337-46B1-BF5C-20C02C27E7C6}" dt="2024-11-11T10:39:09.611" v="12596" actId="20577"/>
          <ac:spMkLst>
            <pc:docMk/>
            <pc:sldMk cId="3993106285" sldId="931"/>
            <ac:spMk id="3" creationId="{741C988D-E39E-EDC9-234A-C175A5566D1E}"/>
          </ac:spMkLst>
        </pc:spChg>
      </pc:sldChg>
      <pc:sldChg chg="modSp mod">
        <pc:chgData name="Erik Coopman" userId="d37aea36-054d-44ed-b3ce-321448409ca8" providerId="ADAL" clId="{6A917649-7337-46B1-BF5C-20C02C27E7C6}" dt="2024-11-09T13:33:39.195" v="9869" actId="207"/>
        <pc:sldMkLst>
          <pc:docMk/>
          <pc:sldMk cId="1690662414" sldId="932"/>
        </pc:sldMkLst>
      </pc:sldChg>
      <pc:sldChg chg="modSp mod">
        <pc:chgData name="Erik Coopman" userId="d37aea36-054d-44ed-b3ce-321448409ca8" providerId="ADAL" clId="{6A917649-7337-46B1-BF5C-20C02C27E7C6}" dt="2024-11-11T19:32:04.487" v="12906" actId="20577"/>
        <pc:sldMkLst>
          <pc:docMk/>
          <pc:sldMk cId="3295517220" sldId="934"/>
        </pc:sldMkLst>
        <pc:spChg chg="mod">
          <ac:chgData name="Erik Coopman" userId="d37aea36-054d-44ed-b3ce-321448409ca8" providerId="ADAL" clId="{6A917649-7337-46B1-BF5C-20C02C27E7C6}" dt="2024-11-11T19:32:04.487" v="12906" actId="20577"/>
          <ac:spMkLst>
            <pc:docMk/>
            <pc:sldMk cId="3295517220" sldId="934"/>
            <ac:spMk id="324" creationId="{12B54B38-2850-6FAC-8EB9-2477F3B861A2}"/>
          </ac:spMkLst>
        </pc:spChg>
      </pc:sldChg>
      <pc:sldChg chg="addSp delSp modSp add mod">
        <pc:chgData name="Erik Coopman" userId="d37aea36-054d-44ed-b3ce-321448409ca8" providerId="ADAL" clId="{6A917649-7337-46B1-BF5C-20C02C27E7C6}" dt="2024-11-11T19:34:27.940" v="13006" actId="20577"/>
        <pc:sldMkLst>
          <pc:docMk/>
          <pc:sldMk cId="91211635" sldId="935"/>
        </pc:sldMkLst>
        <pc:spChg chg="mod">
          <ac:chgData name="Erik Coopman" userId="d37aea36-054d-44ed-b3ce-321448409ca8" providerId="ADAL" clId="{6A917649-7337-46B1-BF5C-20C02C27E7C6}" dt="2024-11-11T10:38:08.761" v="12591" actId="1036"/>
          <ac:spMkLst>
            <pc:docMk/>
            <pc:sldMk cId="91211635" sldId="935"/>
            <ac:spMk id="4" creationId="{3BA7D30E-4D80-174A-E201-E242F70C7194}"/>
          </ac:spMkLst>
        </pc:spChg>
        <pc:spChg chg="mod">
          <ac:chgData name="Erik Coopman" userId="d37aea36-054d-44ed-b3ce-321448409ca8" providerId="ADAL" clId="{6A917649-7337-46B1-BF5C-20C02C27E7C6}" dt="2024-11-11T19:34:27.940" v="13006" actId="20577"/>
          <ac:spMkLst>
            <pc:docMk/>
            <pc:sldMk cId="91211635" sldId="935"/>
            <ac:spMk id="16" creationId="{AE53C520-1026-C5E1-E7A4-41EC30F18C51}"/>
          </ac:spMkLst>
        </pc:spChg>
        <pc:spChg chg="mod">
          <ac:chgData name="Erik Coopman" userId="d37aea36-054d-44ed-b3ce-321448409ca8" providerId="ADAL" clId="{6A917649-7337-46B1-BF5C-20C02C27E7C6}" dt="2024-11-11T10:35:57.932" v="12466" actId="165"/>
          <ac:spMkLst>
            <pc:docMk/>
            <pc:sldMk cId="91211635" sldId="935"/>
            <ac:spMk id="24" creationId="{5EBBA1E0-8997-8307-0E1F-D1F7007E9001}"/>
          </ac:spMkLst>
        </pc:spChg>
        <pc:spChg chg="mod">
          <ac:chgData name="Erik Coopman" userId="d37aea36-054d-44ed-b3ce-321448409ca8" providerId="ADAL" clId="{6A917649-7337-46B1-BF5C-20C02C27E7C6}" dt="2024-11-11T10:35:35.122" v="12445" actId="165"/>
          <ac:spMkLst>
            <pc:docMk/>
            <pc:sldMk cId="91211635" sldId="935"/>
            <ac:spMk id="29" creationId="{F3731D90-0FBA-9F11-1129-846D0C2A2176}"/>
          </ac:spMkLst>
        </pc:spChg>
        <pc:spChg chg="mod">
          <ac:chgData name="Erik Coopman" userId="d37aea36-054d-44ed-b3ce-321448409ca8" providerId="ADAL" clId="{6A917649-7337-46B1-BF5C-20C02C27E7C6}" dt="2024-11-11T10:35:20.546" v="12437" actId="165"/>
          <ac:spMkLst>
            <pc:docMk/>
            <pc:sldMk cId="91211635" sldId="935"/>
            <ac:spMk id="32" creationId="{421700B3-495E-356E-577E-FFE0D6D2F336}"/>
          </ac:spMkLst>
        </pc:spChg>
        <pc:spChg chg="mod">
          <ac:chgData name="Erik Coopman" userId="d37aea36-054d-44ed-b3ce-321448409ca8" providerId="ADAL" clId="{6A917649-7337-46B1-BF5C-20C02C27E7C6}" dt="2024-11-11T10:34:22.552" v="12408" actId="165"/>
          <ac:spMkLst>
            <pc:docMk/>
            <pc:sldMk cId="91211635" sldId="935"/>
            <ac:spMk id="35" creationId="{0F7E9C2F-D09A-16B6-B0BB-FFC2212101D6}"/>
          </ac:spMkLst>
        </pc:spChg>
        <pc:spChg chg="mod">
          <ac:chgData name="Erik Coopman" userId="d37aea36-054d-44ed-b3ce-321448409ca8" providerId="ADAL" clId="{6A917649-7337-46B1-BF5C-20C02C27E7C6}" dt="2024-11-11T10:35:20.546" v="12437" actId="165"/>
          <ac:spMkLst>
            <pc:docMk/>
            <pc:sldMk cId="91211635" sldId="935"/>
            <ac:spMk id="38" creationId="{02CA1C7B-9DF3-E1E1-C932-6F2E58DCF626}"/>
          </ac:spMkLst>
        </pc:spChg>
        <pc:spChg chg="mod">
          <ac:chgData name="Erik Coopman" userId="d37aea36-054d-44ed-b3ce-321448409ca8" providerId="ADAL" clId="{6A917649-7337-46B1-BF5C-20C02C27E7C6}" dt="2024-11-11T10:32:11.935" v="12311" actId="14100"/>
          <ac:spMkLst>
            <pc:docMk/>
            <pc:sldMk cId="91211635" sldId="935"/>
            <ac:spMk id="43" creationId="{94907CF5-550D-5A26-8CEB-962A1F89520C}"/>
          </ac:spMkLst>
        </pc:spChg>
        <pc:spChg chg="mod">
          <ac:chgData name="Erik Coopman" userId="d37aea36-054d-44ed-b3ce-321448409ca8" providerId="ADAL" clId="{6A917649-7337-46B1-BF5C-20C02C27E7C6}" dt="2024-11-11T10:38:08.761" v="12591" actId="1036"/>
          <ac:spMkLst>
            <pc:docMk/>
            <pc:sldMk cId="91211635" sldId="935"/>
            <ac:spMk id="44" creationId="{F8487C0E-3823-1547-4338-1D58662A5AA6}"/>
          </ac:spMkLst>
        </pc:spChg>
        <pc:spChg chg="mod">
          <ac:chgData name="Erik Coopman" userId="d37aea36-054d-44ed-b3ce-321448409ca8" providerId="ADAL" clId="{6A917649-7337-46B1-BF5C-20C02C27E7C6}" dt="2024-11-11T10:38:08.761" v="12591" actId="1036"/>
          <ac:spMkLst>
            <pc:docMk/>
            <pc:sldMk cId="91211635" sldId="935"/>
            <ac:spMk id="45" creationId="{12CCBC4F-C35F-8D2C-2E5C-70514442273B}"/>
          </ac:spMkLst>
        </pc:spChg>
        <pc:spChg chg="mod">
          <ac:chgData name="Erik Coopman" userId="d37aea36-054d-44ed-b3ce-321448409ca8" providerId="ADAL" clId="{6A917649-7337-46B1-BF5C-20C02C27E7C6}" dt="2024-11-11T10:38:08.761" v="12591" actId="1036"/>
          <ac:spMkLst>
            <pc:docMk/>
            <pc:sldMk cId="91211635" sldId="935"/>
            <ac:spMk id="46" creationId="{AFE5194B-4BFB-7751-E6C2-E4A67A616CC1}"/>
          </ac:spMkLst>
        </pc:spChg>
        <pc:spChg chg="mod">
          <ac:chgData name="Erik Coopman" userId="d37aea36-054d-44ed-b3ce-321448409ca8" providerId="ADAL" clId="{6A917649-7337-46B1-BF5C-20C02C27E7C6}" dt="2024-11-11T10:38:08.761" v="12591" actId="1036"/>
          <ac:spMkLst>
            <pc:docMk/>
            <pc:sldMk cId="91211635" sldId="935"/>
            <ac:spMk id="48" creationId="{EA4487BB-328D-27C6-591D-F90AD1970F10}"/>
          </ac:spMkLst>
        </pc:spChg>
        <pc:spChg chg="mod">
          <ac:chgData name="Erik Coopman" userId="d37aea36-054d-44ed-b3ce-321448409ca8" providerId="ADAL" clId="{6A917649-7337-46B1-BF5C-20C02C27E7C6}" dt="2024-11-11T10:38:08.761" v="12591" actId="1036"/>
          <ac:spMkLst>
            <pc:docMk/>
            <pc:sldMk cId="91211635" sldId="935"/>
            <ac:spMk id="49" creationId="{FE4BCE42-5EC5-D6DF-06A0-9D6ED29F1695}"/>
          </ac:spMkLst>
        </pc:spChg>
        <pc:spChg chg="mod">
          <ac:chgData name="Erik Coopman" userId="d37aea36-054d-44ed-b3ce-321448409ca8" providerId="ADAL" clId="{6A917649-7337-46B1-BF5C-20C02C27E7C6}" dt="2024-11-11T10:29:08.770" v="12218" actId="1076"/>
          <ac:spMkLst>
            <pc:docMk/>
            <pc:sldMk cId="91211635" sldId="935"/>
            <ac:spMk id="50" creationId="{0FCC0764-698E-8A1E-56F8-6503AA5738DB}"/>
          </ac:spMkLst>
        </pc:spChg>
        <pc:spChg chg="mod">
          <ac:chgData name="Erik Coopman" userId="d37aea36-054d-44ed-b3ce-321448409ca8" providerId="ADAL" clId="{6A917649-7337-46B1-BF5C-20C02C27E7C6}" dt="2024-11-11T10:31:57.949" v="12270" actId="14100"/>
          <ac:spMkLst>
            <pc:docMk/>
            <pc:sldMk cId="91211635" sldId="935"/>
            <ac:spMk id="52" creationId="{B0370DBC-C199-EA47-6B7F-38EED0577050}"/>
          </ac:spMkLst>
        </pc:spChg>
        <pc:spChg chg="mod">
          <ac:chgData name="Erik Coopman" userId="d37aea36-054d-44ed-b3ce-321448409ca8" providerId="ADAL" clId="{6A917649-7337-46B1-BF5C-20C02C27E7C6}" dt="2024-11-11T10:31:44.777" v="12258" actId="14100"/>
          <ac:spMkLst>
            <pc:docMk/>
            <pc:sldMk cId="91211635" sldId="935"/>
            <ac:spMk id="54" creationId="{55CE43E5-29AE-2F76-FFAA-B3CAC55DD708}"/>
          </ac:spMkLst>
        </pc:spChg>
        <pc:spChg chg="mod">
          <ac:chgData name="Erik Coopman" userId="d37aea36-054d-44ed-b3ce-321448409ca8" providerId="ADAL" clId="{6A917649-7337-46B1-BF5C-20C02C27E7C6}" dt="2024-11-11T10:32:25.097" v="12326" actId="14100"/>
          <ac:spMkLst>
            <pc:docMk/>
            <pc:sldMk cId="91211635" sldId="935"/>
            <ac:spMk id="58" creationId="{227B0B37-FDE7-8F5C-47AD-E065AC40ED45}"/>
          </ac:spMkLst>
        </pc:spChg>
        <pc:spChg chg="mod">
          <ac:chgData name="Erik Coopman" userId="d37aea36-054d-44ed-b3ce-321448409ca8" providerId="ADAL" clId="{6A917649-7337-46B1-BF5C-20C02C27E7C6}" dt="2024-11-11T10:35:20.546" v="12437" actId="165"/>
          <ac:spMkLst>
            <pc:docMk/>
            <pc:sldMk cId="91211635" sldId="935"/>
            <ac:spMk id="566" creationId="{94BB1E09-FAF8-62B9-CF07-B43996022D70}"/>
          </ac:spMkLst>
        </pc:spChg>
        <pc:spChg chg="mod">
          <ac:chgData name="Erik Coopman" userId="d37aea36-054d-44ed-b3ce-321448409ca8" providerId="ADAL" clId="{6A917649-7337-46B1-BF5C-20C02C27E7C6}" dt="2024-11-11T10:35:20.546" v="12437" actId="165"/>
          <ac:spMkLst>
            <pc:docMk/>
            <pc:sldMk cId="91211635" sldId="935"/>
            <ac:spMk id="572" creationId="{43F89BFC-D3B7-00D9-E63C-28B505B8E12D}"/>
          </ac:spMkLst>
        </pc:spChg>
        <pc:spChg chg="mod">
          <ac:chgData name="Erik Coopman" userId="d37aea36-054d-44ed-b3ce-321448409ca8" providerId="ADAL" clId="{6A917649-7337-46B1-BF5C-20C02C27E7C6}" dt="2024-11-11T10:35:35.122" v="12445" actId="165"/>
          <ac:spMkLst>
            <pc:docMk/>
            <pc:sldMk cId="91211635" sldId="935"/>
            <ac:spMk id="582" creationId="{49E6C9DF-21DF-339A-0123-BF73485E4990}"/>
          </ac:spMkLst>
        </pc:spChg>
        <pc:spChg chg="mod">
          <ac:chgData name="Erik Coopman" userId="d37aea36-054d-44ed-b3ce-321448409ca8" providerId="ADAL" clId="{6A917649-7337-46B1-BF5C-20C02C27E7C6}" dt="2024-11-11T10:35:35.122" v="12445" actId="165"/>
          <ac:spMkLst>
            <pc:docMk/>
            <pc:sldMk cId="91211635" sldId="935"/>
            <ac:spMk id="588" creationId="{3D51A8C9-E497-2330-4FED-1E3FA2B3975E}"/>
          </ac:spMkLst>
        </pc:spChg>
        <pc:spChg chg="mod">
          <ac:chgData name="Erik Coopman" userId="d37aea36-054d-44ed-b3ce-321448409ca8" providerId="ADAL" clId="{6A917649-7337-46B1-BF5C-20C02C27E7C6}" dt="2024-11-11T10:34:22.552" v="12408" actId="165"/>
          <ac:spMkLst>
            <pc:docMk/>
            <pc:sldMk cId="91211635" sldId="935"/>
            <ac:spMk id="598" creationId="{601A9268-C9CC-7888-2763-5182C22604DB}"/>
          </ac:spMkLst>
        </pc:spChg>
        <pc:spChg chg="mod">
          <ac:chgData name="Erik Coopman" userId="d37aea36-054d-44ed-b3ce-321448409ca8" providerId="ADAL" clId="{6A917649-7337-46B1-BF5C-20C02C27E7C6}" dt="2024-11-11T10:34:22.552" v="12408" actId="165"/>
          <ac:spMkLst>
            <pc:docMk/>
            <pc:sldMk cId="91211635" sldId="935"/>
            <ac:spMk id="604" creationId="{87B2B20A-372D-C1B0-4625-25BEC608D635}"/>
          </ac:spMkLst>
        </pc:spChg>
        <pc:spChg chg="mod">
          <ac:chgData name="Erik Coopman" userId="d37aea36-054d-44ed-b3ce-321448409ca8" providerId="ADAL" clId="{6A917649-7337-46B1-BF5C-20C02C27E7C6}" dt="2024-11-11T10:35:57.932" v="12466" actId="165"/>
          <ac:spMkLst>
            <pc:docMk/>
            <pc:sldMk cId="91211635" sldId="935"/>
            <ac:spMk id="614" creationId="{EF2C916F-AF3C-7D10-125C-77F15A8AD1F6}"/>
          </ac:spMkLst>
        </pc:spChg>
        <pc:spChg chg="mod">
          <ac:chgData name="Erik Coopman" userId="d37aea36-054d-44ed-b3ce-321448409ca8" providerId="ADAL" clId="{6A917649-7337-46B1-BF5C-20C02C27E7C6}" dt="2024-11-11T10:35:57.932" v="12466" actId="165"/>
          <ac:spMkLst>
            <pc:docMk/>
            <pc:sldMk cId="91211635" sldId="935"/>
            <ac:spMk id="620" creationId="{F5410B15-894E-56E3-FA98-886311F45146}"/>
          </ac:spMkLst>
        </pc:spChg>
        <pc:spChg chg="mod">
          <ac:chgData name="Erik Coopman" userId="d37aea36-054d-44ed-b3ce-321448409ca8" providerId="ADAL" clId="{6A917649-7337-46B1-BF5C-20C02C27E7C6}" dt="2024-11-11T10:35:57.932" v="12466" actId="165"/>
          <ac:spMkLst>
            <pc:docMk/>
            <pc:sldMk cId="91211635" sldId="935"/>
            <ac:spMk id="626" creationId="{E4E834D9-FAB9-4E67-CBA2-DE8E6A106C57}"/>
          </ac:spMkLst>
        </pc:spChg>
        <pc:grpChg chg="mod topLvl">
          <ac:chgData name="Erik Coopman" userId="d37aea36-054d-44ed-b3ce-321448409ca8" providerId="ADAL" clId="{6A917649-7337-46B1-BF5C-20C02C27E7C6}" dt="2024-11-11T10:38:08.761" v="12591" actId="1036"/>
          <ac:grpSpMkLst>
            <pc:docMk/>
            <pc:sldMk cId="91211635" sldId="935"/>
            <ac:grpSpMk id="2" creationId="{F326D7D4-A985-78F3-0D18-A0C0FDDB32C5}"/>
          </ac:grpSpMkLst>
        </pc:grpChg>
        <pc:grpChg chg="mod topLvl">
          <ac:chgData name="Erik Coopman" userId="d37aea36-054d-44ed-b3ce-321448409ca8" providerId="ADAL" clId="{6A917649-7337-46B1-BF5C-20C02C27E7C6}" dt="2024-11-11T10:38:08.761" v="12591" actId="1036"/>
          <ac:grpSpMkLst>
            <pc:docMk/>
            <pc:sldMk cId="91211635" sldId="935"/>
            <ac:grpSpMk id="3" creationId="{68E9F728-5F64-FF9B-EDA3-217C9EC694D2}"/>
          </ac:grpSpMkLst>
        </pc:grpChg>
        <pc:grpChg chg="mod topLvl">
          <ac:chgData name="Erik Coopman" userId="d37aea36-054d-44ed-b3ce-321448409ca8" providerId="ADAL" clId="{6A917649-7337-46B1-BF5C-20C02C27E7C6}" dt="2024-11-11T10:38:08.761" v="12591" actId="1036"/>
          <ac:grpSpMkLst>
            <pc:docMk/>
            <pc:sldMk cId="91211635" sldId="935"/>
            <ac:grpSpMk id="5" creationId="{9D502F24-E1D4-DD6D-DEA7-013E06F67CD1}"/>
          </ac:grpSpMkLst>
        </pc:grpChg>
        <pc:grpChg chg="mod topLvl">
          <ac:chgData name="Erik Coopman" userId="d37aea36-054d-44ed-b3ce-321448409ca8" providerId="ADAL" clId="{6A917649-7337-46B1-BF5C-20C02C27E7C6}" dt="2024-11-11T10:38:08.761" v="12591" actId="1036"/>
          <ac:grpSpMkLst>
            <pc:docMk/>
            <pc:sldMk cId="91211635" sldId="935"/>
            <ac:grpSpMk id="6" creationId="{D981FEF6-9BD9-052E-8684-7F09FA18F3A4}"/>
          </ac:grpSpMkLst>
        </pc:grpChg>
        <pc:grpChg chg="mod topLvl">
          <ac:chgData name="Erik Coopman" userId="d37aea36-054d-44ed-b3ce-321448409ca8" providerId="ADAL" clId="{6A917649-7337-46B1-BF5C-20C02C27E7C6}" dt="2024-11-11T10:38:08.761" v="12591" actId="1036"/>
          <ac:grpSpMkLst>
            <pc:docMk/>
            <pc:sldMk cId="91211635" sldId="935"/>
            <ac:grpSpMk id="8" creationId="{783EDFAC-C437-E50C-0295-775EE6CCD305}"/>
          </ac:grpSpMkLst>
        </pc:grpChg>
        <pc:grpChg chg="mod topLvl">
          <ac:chgData name="Erik Coopman" userId="d37aea36-054d-44ed-b3ce-321448409ca8" providerId="ADAL" clId="{6A917649-7337-46B1-BF5C-20C02C27E7C6}" dt="2024-11-11T10:38:08.761" v="12591" actId="1036"/>
          <ac:grpSpMkLst>
            <pc:docMk/>
            <pc:sldMk cId="91211635" sldId="935"/>
            <ac:grpSpMk id="9" creationId="{E33FF404-D327-5EED-67E5-4C843A434269}"/>
          </ac:grpSpMkLst>
        </pc:grpChg>
        <pc:grpChg chg="add del mod">
          <ac:chgData name="Erik Coopman" userId="d37aea36-054d-44ed-b3ce-321448409ca8" providerId="ADAL" clId="{6A917649-7337-46B1-BF5C-20C02C27E7C6}" dt="2024-11-11T19:33:07.789" v="12907" actId="1076"/>
          <ac:grpSpMkLst>
            <pc:docMk/>
            <pc:sldMk cId="91211635" sldId="935"/>
            <ac:grpSpMk id="10" creationId="{D97AB520-11D0-E9A1-F581-590CCA2C425C}"/>
          </ac:grpSpMkLst>
        </pc:grpChg>
        <pc:grpChg chg="mod topLvl">
          <ac:chgData name="Erik Coopman" userId="d37aea36-054d-44ed-b3ce-321448409ca8" providerId="ADAL" clId="{6A917649-7337-46B1-BF5C-20C02C27E7C6}" dt="2024-11-11T10:38:08.761" v="12591" actId="1036"/>
          <ac:grpSpMkLst>
            <pc:docMk/>
            <pc:sldMk cId="91211635" sldId="935"/>
            <ac:grpSpMk id="11" creationId="{6B4B3D7B-6ACF-BA45-22AC-4EA8C32461BC}"/>
          </ac:grpSpMkLst>
        </pc:grpChg>
        <pc:grpChg chg="mod topLvl">
          <ac:chgData name="Erik Coopman" userId="d37aea36-054d-44ed-b3ce-321448409ca8" providerId="ADAL" clId="{6A917649-7337-46B1-BF5C-20C02C27E7C6}" dt="2024-11-11T10:38:08.761" v="12591" actId="1036"/>
          <ac:grpSpMkLst>
            <pc:docMk/>
            <pc:sldMk cId="91211635" sldId="935"/>
            <ac:grpSpMk id="12" creationId="{4118FC2C-1182-E321-997E-F03388311C2A}"/>
          </ac:grpSpMkLst>
        </pc:grpChg>
        <pc:grpChg chg="mod topLvl">
          <ac:chgData name="Erik Coopman" userId="d37aea36-054d-44ed-b3ce-321448409ca8" providerId="ADAL" clId="{6A917649-7337-46B1-BF5C-20C02C27E7C6}" dt="2024-11-11T10:38:08.761" v="12591" actId="1036"/>
          <ac:grpSpMkLst>
            <pc:docMk/>
            <pc:sldMk cId="91211635" sldId="935"/>
            <ac:grpSpMk id="14" creationId="{46DC845D-D3CA-41CA-B613-4AFF879A1BF2}"/>
          </ac:grpSpMkLst>
        </pc:grpChg>
        <pc:grpChg chg="mod">
          <ac:chgData name="Erik Coopman" userId="d37aea36-054d-44ed-b3ce-321448409ca8" providerId="ADAL" clId="{6A917649-7337-46B1-BF5C-20C02C27E7C6}" dt="2024-11-11T10:38:08.761" v="12591" actId="1036"/>
          <ac:grpSpMkLst>
            <pc:docMk/>
            <pc:sldMk cId="91211635" sldId="935"/>
            <ac:grpSpMk id="15" creationId="{54D1730F-88E6-0F20-F6C0-0CC0120E028C}"/>
          </ac:grpSpMkLst>
        </pc:grpChg>
        <pc:grpChg chg="mod">
          <ac:chgData name="Erik Coopman" userId="d37aea36-054d-44ed-b3ce-321448409ca8" providerId="ADAL" clId="{6A917649-7337-46B1-BF5C-20C02C27E7C6}" dt="2024-11-11T19:33:07.789" v="12907" actId="1076"/>
          <ac:grpSpMkLst>
            <pc:docMk/>
            <pc:sldMk cId="91211635" sldId="935"/>
            <ac:grpSpMk id="19" creationId="{9D76E4F3-990A-5403-9767-9759B452CFE4}"/>
          </ac:grpSpMkLst>
        </pc:grpChg>
        <pc:grpChg chg="mod">
          <ac:chgData name="Erik Coopman" userId="d37aea36-054d-44ed-b3ce-321448409ca8" providerId="ADAL" clId="{6A917649-7337-46B1-BF5C-20C02C27E7C6}" dt="2024-11-11T19:33:07.789" v="12907" actId="1076"/>
          <ac:grpSpMkLst>
            <pc:docMk/>
            <pc:sldMk cId="91211635" sldId="935"/>
            <ac:grpSpMk id="20" creationId="{D5D2A7F1-48DF-9D74-B259-ACB777BD5C1C}"/>
          </ac:grpSpMkLst>
        </pc:grpChg>
        <pc:grpChg chg="mod">
          <ac:chgData name="Erik Coopman" userId="d37aea36-054d-44ed-b3ce-321448409ca8" providerId="ADAL" clId="{6A917649-7337-46B1-BF5C-20C02C27E7C6}" dt="2024-11-11T10:38:08.761" v="12591" actId="1036"/>
          <ac:grpSpMkLst>
            <pc:docMk/>
            <pc:sldMk cId="91211635" sldId="935"/>
            <ac:grpSpMk id="21" creationId="{E397A035-C6EB-47F5-60F1-73811D0F5F5D}"/>
          </ac:grpSpMkLst>
        </pc:grpChg>
        <pc:grpChg chg="mod topLvl">
          <ac:chgData name="Erik Coopman" userId="d37aea36-054d-44ed-b3ce-321448409ca8" providerId="ADAL" clId="{6A917649-7337-46B1-BF5C-20C02C27E7C6}" dt="2024-11-11T10:38:08.761" v="12591" actId="1036"/>
          <ac:grpSpMkLst>
            <pc:docMk/>
            <pc:sldMk cId="91211635" sldId="935"/>
            <ac:grpSpMk id="22" creationId="{D0F7511D-814E-0811-A429-89FD9C68C3BA}"/>
          </ac:grpSpMkLst>
        </pc:grpChg>
        <pc:grpChg chg="mod">
          <ac:chgData name="Erik Coopman" userId="d37aea36-054d-44ed-b3ce-321448409ca8" providerId="ADAL" clId="{6A917649-7337-46B1-BF5C-20C02C27E7C6}" dt="2024-11-11T19:33:07.789" v="12907" actId="1076"/>
          <ac:grpSpMkLst>
            <pc:docMk/>
            <pc:sldMk cId="91211635" sldId="935"/>
            <ac:grpSpMk id="25" creationId="{309D5E90-EF92-3B47-A254-49317B492786}"/>
          </ac:grpSpMkLst>
        </pc:grpChg>
        <pc:grpChg chg="mod topLvl">
          <ac:chgData name="Erik Coopman" userId="d37aea36-054d-44ed-b3ce-321448409ca8" providerId="ADAL" clId="{6A917649-7337-46B1-BF5C-20C02C27E7C6}" dt="2024-11-11T10:38:08.761" v="12591" actId="1036"/>
          <ac:grpSpMkLst>
            <pc:docMk/>
            <pc:sldMk cId="91211635" sldId="935"/>
            <ac:grpSpMk id="27" creationId="{E548900B-C684-8618-6E27-3A17B6C0B17A}"/>
          </ac:grpSpMkLst>
        </pc:grpChg>
        <pc:grpChg chg="mod topLvl">
          <ac:chgData name="Erik Coopman" userId="d37aea36-054d-44ed-b3ce-321448409ca8" providerId="ADAL" clId="{6A917649-7337-46B1-BF5C-20C02C27E7C6}" dt="2024-11-11T10:38:08.761" v="12591" actId="1036"/>
          <ac:grpSpMkLst>
            <pc:docMk/>
            <pc:sldMk cId="91211635" sldId="935"/>
            <ac:grpSpMk id="30" creationId="{B685BFA6-A7DD-28F2-AD10-0D09B3A99B23}"/>
          </ac:grpSpMkLst>
        </pc:grpChg>
        <pc:grpChg chg="mod topLvl">
          <ac:chgData name="Erik Coopman" userId="d37aea36-054d-44ed-b3ce-321448409ca8" providerId="ADAL" clId="{6A917649-7337-46B1-BF5C-20C02C27E7C6}" dt="2024-11-11T10:38:08.761" v="12591" actId="1036"/>
          <ac:grpSpMkLst>
            <pc:docMk/>
            <pc:sldMk cId="91211635" sldId="935"/>
            <ac:grpSpMk id="33" creationId="{93E53BA2-5173-FC72-6A50-688628EF466C}"/>
          </ac:grpSpMkLst>
        </pc:grpChg>
        <pc:grpChg chg="mod topLvl">
          <ac:chgData name="Erik Coopman" userId="d37aea36-054d-44ed-b3ce-321448409ca8" providerId="ADAL" clId="{6A917649-7337-46B1-BF5C-20C02C27E7C6}" dt="2024-11-11T10:38:08.761" v="12591" actId="1036"/>
          <ac:grpSpMkLst>
            <pc:docMk/>
            <pc:sldMk cId="91211635" sldId="935"/>
            <ac:grpSpMk id="36" creationId="{627A5713-5007-F037-EB78-C0D69E483A2B}"/>
          </ac:grpSpMkLst>
        </pc:grpChg>
        <pc:picChg chg="mod">
          <ac:chgData name="Erik Coopman" userId="d37aea36-054d-44ed-b3ce-321448409ca8" providerId="ADAL" clId="{6A917649-7337-46B1-BF5C-20C02C27E7C6}" dt="2024-11-11T10:38:08.761" v="12591" actId="1036"/>
          <ac:picMkLst>
            <pc:docMk/>
            <pc:sldMk cId="91211635" sldId="935"/>
            <ac:picMk id="18" creationId="{66D69CBD-C0D0-ED5A-5A56-78193E51DAC2}"/>
          </ac:picMkLst>
        </pc:picChg>
        <pc:picChg chg="mod">
          <ac:chgData name="Erik Coopman" userId="d37aea36-054d-44ed-b3ce-321448409ca8" providerId="ADAL" clId="{6A917649-7337-46B1-BF5C-20C02C27E7C6}" dt="2024-11-11T10:35:57.932" v="12466" actId="165"/>
          <ac:picMkLst>
            <pc:docMk/>
            <pc:sldMk cId="91211635" sldId="935"/>
            <ac:picMk id="23" creationId="{698AC221-6424-10C0-F8BA-39992363314F}"/>
          </ac:picMkLst>
        </pc:picChg>
        <pc:picChg chg="mod">
          <ac:chgData name="Erik Coopman" userId="d37aea36-054d-44ed-b3ce-321448409ca8" providerId="ADAL" clId="{6A917649-7337-46B1-BF5C-20C02C27E7C6}" dt="2024-11-11T10:35:35.122" v="12445" actId="165"/>
          <ac:picMkLst>
            <pc:docMk/>
            <pc:sldMk cId="91211635" sldId="935"/>
            <ac:picMk id="28" creationId="{9B5D48A6-9755-BFB0-E6A1-93E16A5A110A}"/>
          </ac:picMkLst>
        </pc:picChg>
        <pc:picChg chg="mod">
          <ac:chgData name="Erik Coopman" userId="d37aea36-054d-44ed-b3ce-321448409ca8" providerId="ADAL" clId="{6A917649-7337-46B1-BF5C-20C02C27E7C6}" dt="2024-11-11T10:35:20.546" v="12437" actId="165"/>
          <ac:picMkLst>
            <pc:docMk/>
            <pc:sldMk cId="91211635" sldId="935"/>
            <ac:picMk id="31" creationId="{55BE8A36-AD78-61DB-5A0A-54E2A1F42164}"/>
          </ac:picMkLst>
        </pc:picChg>
        <pc:picChg chg="mod">
          <ac:chgData name="Erik Coopman" userId="d37aea36-054d-44ed-b3ce-321448409ca8" providerId="ADAL" clId="{6A917649-7337-46B1-BF5C-20C02C27E7C6}" dt="2024-11-11T10:34:22.552" v="12408" actId="165"/>
          <ac:picMkLst>
            <pc:docMk/>
            <pc:sldMk cId="91211635" sldId="935"/>
            <ac:picMk id="34" creationId="{E5870AAB-FD86-9BD3-4384-906D88AC7E32}"/>
          </ac:picMkLst>
        </pc:picChg>
        <pc:picChg chg="mod">
          <ac:chgData name="Erik Coopman" userId="d37aea36-054d-44ed-b3ce-321448409ca8" providerId="ADAL" clId="{6A917649-7337-46B1-BF5C-20C02C27E7C6}" dt="2024-11-11T10:35:20.546" v="12437" actId="165"/>
          <ac:picMkLst>
            <pc:docMk/>
            <pc:sldMk cId="91211635" sldId="935"/>
            <ac:picMk id="37" creationId="{A1B2172F-96C0-46D3-FE53-4F053CAFF707}"/>
          </ac:picMkLst>
        </pc:picChg>
        <pc:picChg chg="mod">
          <ac:chgData name="Erik Coopman" userId="d37aea36-054d-44ed-b3ce-321448409ca8" providerId="ADAL" clId="{6A917649-7337-46B1-BF5C-20C02C27E7C6}" dt="2024-11-11T10:35:20.546" v="12437" actId="165"/>
          <ac:picMkLst>
            <pc:docMk/>
            <pc:sldMk cId="91211635" sldId="935"/>
            <ac:picMk id="564" creationId="{14A14888-6DA9-D07F-8780-6DDBE8D41045}"/>
          </ac:picMkLst>
        </pc:picChg>
        <pc:picChg chg="mod">
          <ac:chgData name="Erik Coopman" userId="d37aea36-054d-44ed-b3ce-321448409ca8" providerId="ADAL" clId="{6A917649-7337-46B1-BF5C-20C02C27E7C6}" dt="2024-11-11T10:35:20.546" v="12437" actId="165"/>
          <ac:picMkLst>
            <pc:docMk/>
            <pc:sldMk cId="91211635" sldId="935"/>
            <ac:picMk id="570" creationId="{62C6FD18-D9CC-472F-97EA-E364A636F577}"/>
          </ac:picMkLst>
        </pc:picChg>
        <pc:picChg chg="mod">
          <ac:chgData name="Erik Coopman" userId="d37aea36-054d-44ed-b3ce-321448409ca8" providerId="ADAL" clId="{6A917649-7337-46B1-BF5C-20C02C27E7C6}" dt="2024-11-11T10:35:35.122" v="12445" actId="165"/>
          <ac:picMkLst>
            <pc:docMk/>
            <pc:sldMk cId="91211635" sldId="935"/>
            <ac:picMk id="580" creationId="{6BC54EB4-3831-DA2C-2FA8-C22AD6B8E24C}"/>
          </ac:picMkLst>
        </pc:picChg>
        <pc:picChg chg="mod">
          <ac:chgData name="Erik Coopman" userId="d37aea36-054d-44ed-b3ce-321448409ca8" providerId="ADAL" clId="{6A917649-7337-46B1-BF5C-20C02C27E7C6}" dt="2024-11-11T10:35:35.122" v="12445" actId="165"/>
          <ac:picMkLst>
            <pc:docMk/>
            <pc:sldMk cId="91211635" sldId="935"/>
            <ac:picMk id="586" creationId="{871B73B4-AE47-EF2A-F390-AA598494C467}"/>
          </ac:picMkLst>
        </pc:picChg>
        <pc:picChg chg="mod">
          <ac:chgData name="Erik Coopman" userId="d37aea36-054d-44ed-b3ce-321448409ca8" providerId="ADAL" clId="{6A917649-7337-46B1-BF5C-20C02C27E7C6}" dt="2024-11-11T10:34:22.552" v="12408" actId="165"/>
          <ac:picMkLst>
            <pc:docMk/>
            <pc:sldMk cId="91211635" sldId="935"/>
            <ac:picMk id="596" creationId="{DEBD9EF8-3A70-89C8-96AD-691F2BCAC1B2}"/>
          </ac:picMkLst>
        </pc:picChg>
        <pc:picChg chg="mod">
          <ac:chgData name="Erik Coopman" userId="d37aea36-054d-44ed-b3ce-321448409ca8" providerId="ADAL" clId="{6A917649-7337-46B1-BF5C-20C02C27E7C6}" dt="2024-11-11T10:34:22.552" v="12408" actId="165"/>
          <ac:picMkLst>
            <pc:docMk/>
            <pc:sldMk cId="91211635" sldId="935"/>
            <ac:picMk id="602" creationId="{787C153D-65B8-1A51-E83A-A7F459BD8A7B}"/>
          </ac:picMkLst>
        </pc:picChg>
        <pc:picChg chg="mod">
          <ac:chgData name="Erik Coopman" userId="d37aea36-054d-44ed-b3ce-321448409ca8" providerId="ADAL" clId="{6A917649-7337-46B1-BF5C-20C02C27E7C6}" dt="2024-11-11T10:35:57.932" v="12466" actId="165"/>
          <ac:picMkLst>
            <pc:docMk/>
            <pc:sldMk cId="91211635" sldId="935"/>
            <ac:picMk id="612" creationId="{035E847A-2ECA-70E8-BEB4-A10FA9F72F63}"/>
          </ac:picMkLst>
        </pc:picChg>
        <pc:picChg chg="mod">
          <ac:chgData name="Erik Coopman" userId="d37aea36-054d-44ed-b3ce-321448409ca8" providerId="ADAL" clId="{6A917649-7337-46B1-BF5C-20C02C27E7C6}" dt="2024-11-11T10:35:57.932" v="12466" actId="165"/>
          <ac:picMkLst>
            <pc:docMk/>
            <pc:sldMk cId="91211635" sldId="935"/>
            <ac:picMk id="618" creationId="{D736D479-72CD-ACBF-4E69-3F2FD8993D74}"/>
          </ac:picMkLst>
        </pc:picChg>
        <pc:picChg chg="mod">
          <ac:chgData name="Erik Coopman" userId="d37aea36-054d-44ed-b3ce-321448409ca8" providerId="ADAL" clId="{6A917649-7337-46B1-BF5C-20C02C27E7C6}" dt="2024-11-11T10:35:57.932" v="12466" actId="165"/>
          <ac:picMkLst>
            <pc:docMk/>
            <pc:sldMk cId="91211635" sldId="935"/>
            <ac:picMk id="624" creationId="{B956D81F-AD98-E79E-564D-979A9E89D165}"/>
          </ac:picMkLst>
        </pc:picChg>
      </pc:sldChg>
      <pc:sldChg chg="addSp modSp add del mod">
        <pc:chgData name="Erik Coopman" userId="d37aea36-054d-44ed-b3ce-321448409ca8" providerId="ADAL" clId="{6A917649-7337-46B1-BF5C-20C02C27E7C6}" dt="2024-11-11T09:34:12.814" v="10617" actId="47"/>
        <pc:sldMkLst>
          <pc:docMk/>
          <pc:sldMk cId="1750336304" sldId="935"/>
        </pc:sldMkLst>
      </pc:sldChg>
      <pc:sldChg chg="addSp delSp modSp add del mod">
        <pc:chgData name="Erik Coopman" userId="d37aea36-054d-44ed-b3ce-321448409ca8" providerId="ADAL" clId="{6A917649-7337-46B1-BF5C-20C02C27E7C6}" dt="2024-11-11T09:36:06.906" v="10627" actId="47"/>
        <pc:sldMkLst>
          <pc:docMk/>
          <pc:sldMk cId="418050732" sldId="936"/>
        </pc:sldMkLst>
      </pc:sldChg>
      <pc:sldMasterChg chg="addSp delSp modSp mod setBg modSldLayout sldLayoutOrd">
        <pc:chgData name="Erik Coopman" userId="d37aea36-054d-44ed-b3ce-321448409ca8" providerId="ADAL" clId="{6A917649-7337-46B1-BF5C-20C02C27E7C6}" dt="2024-11-01T13:39:19.643" v="536"/>
        <pc:sldMasterMkLst>
          <pc:docMk/>
          <pc:sldMasterMk cId="3778084283" sldId="2147483672"/>
        </pc:sldMasterMkLst>
        <pc:spChg chg="mod">
          <ac:chgData name="Erik Coopman" userId="d37aea36-054d-44ed-b3ce-321448409ca8" providerId="ADAL" clId="{6A917649-7337-46B1-BF5C-20C02C27E7C6}" dt="2024-11-01T12:43:15.179" v="33" actId="108"/>
          <ac:spMkLst>
            <pc:docMk/>
            <pc:sldMasterMk cId="3778084283" sldId="2147483672"/>
            <ac:spMk id="2" creationId="{00000000-0000-0000-0000-000000000000}"/>
          </ac:spMkLst>
        </pc:spChg>
        <pc:spChg chg="mod">
          <ac:chgData name="Erik Coopman" userId="d37aea36-054d-44ed-b3ce-321448409ca8" providerId="ADAL" clId="{6A917649-7337-46B1-BF5C-20C02C27E7C6}" dt="2024-11-01T12:43:42.376" v="34" actId="2711"/>
          <ac:spMkLst>
            <pc:docMk/>
            <pc:sldMasterMk cId="3778084283" sldId="2147483672"/>
            <ac:spMk id="3" creationId="{00000000-0000-0000-0000-000000000000}"/>
          </ac:spMkLst>
        </pc:spChg>
        <pc:spChg chg="mod">
          <ac:chgData name="Erik Coopman" userId="d37aea36-054d-44ed-b3ce-321448409ca8" providerId="ADAL" clId="{6A917649-7337-46B1-BF5C-20C02C27E7C6}" dt="2024-11-01T12:43:51.365" v="35" actId="2711"/>
          <ac:spMkLst>
            <pc:docMk/>
            <pc:sldMasterMk cId="3778084283" sldId="2147483672"/>
            <ac:spMk id="4" creationId="{00000000-0000-0000-0000-000000000000}"/>
          </ac:spMkLst>
        </pc:spChg>
        <pc:spChg chg="mod">
          <ac:chgData name="Erik Coopman" userId="d37aea36-054d-44ed-b3ce-321448409ca8" providerId="ADAL" clId="{6A917649-7337-46B1-BF5C-20C02C27E7C6}" dt="2024-11-01T12:44:03.017" v="36" actId="2711"/>
          <ac:spMkLst>
            <pc:docMk/>
            <pc:sldMasterMk cId="3778084283" sldId="2147483672"/>
            <ac:spMk id="5" creationId="{00000000-0000-0000-0000-000000000000}"/>
          </ac:spMkLst>
        </pc:spChg>
        <pc:spChg chg="mod">
          <ac:chgData name="Erik Coopman" userId="d37aea36-054d-44ed-b3ce-321448409ca8" providerId="ADAL" clId="{6A917649-7337-46B1-BF5C-20C02C27E7C6}" dt="2024-11-01T12:44:08.418" v="37" actId="2711"/>
          <ac:spMkLst>
            <pc:docMk/>
            <pc:sldMasterMk cId="3778084283" sldId="2147483672"/>
            <ac:spMk id="6" creationId="{00000000-0000-0000-0000-000000000000}"/>
          </ac:spMkLst>
        </pc:spChg>
        <pc:picChg chg="add mod">
          <ac:chgData name="Erik Coopman" userId="d37aea36-054d-44ed-b3ce-321448409ca8" providerId="ADAL" clId="{6A917649-7337-46B1-BF5C-20C02C27E7C6}" dt="2024-11-01T13:38:56.580" v="529"/>
          <ac:picMkLst>
            <pc:docMk/>
            <pc:sldMasterMk cId="3778084283" sldId="2147483672"/>
            <ac:picMk id="7" creationId="{6234DBD3-27EC-07D4-215B-4A88D2436041}"/>
          </ac:picMkLst>
        </pc:picChg>
        <pc:sldLayoutChg chg="addSp delSp modSp mod ord">
          <pc:chgData name="Erik Coopman" userId="d37aea36-054d-44ed-b3ce-321448409ca8" providerId="ADAL" clId="{6A917649-7337-46B1-BF5C-20C02C27E7C6}" dt="2024-11-01T12:50:35.204" v="73" actId="20578"/>
          <pc:sldLayoutMkLst>
            <pc:docMk/>
            <pc:sldMasterMk cId="3778084283" sldId="2147483672"/>
            <pc:sldLayoutMk cId="3534757450" sldId="2147483673"/>
          </pc:sldLayoutMkLst>
        </pc:sldLayoutChg>
        <pc:sldLayoutChg chg="addSp delSp modSp mod ord">
          <pc:chgData name="Erik Coopman" userId="d37aea36-054d-44ed-b3ce-321448409ca8" providerId="ADAL" clId="{6A917649-7337-46B1-BF5C-20C02C27E7C6}" dt="2024-11-01T13:39:04.218" v="531"/>
          <pc:sldLayoutMkLst>
            <pc:docMk/>
            <pc:sldMasterMk cId="3778084283" sldId="2147483672"/>
            <pc:sldLayoutMk cId="3138595789" sldId="2147483674"/>
          </pc:sldLayoutMkLst>
        </pc:sldLayoutChg>
        <pc:sldLayoutChg chg="addSp modSp mod ord">
          <pc:chgData name="Erik Coopman" userId="d37aea36-054d-44ed-b3ce-321448409ca8" providerId="ADAL" clId="{6A917649-7337-46B1-BF5C-20C02C27E7C6}" dt="2024-11-01T13:39:13.733" v="534"/>
          <pc:sldLayoutMkLst>
            <pc:docMk/>
            <pc:sldMasterMk cId="3778084283" sldId="2147483672"/>
            <pc:sldLayoutMk cId="363965825" sldId="2147483676"/>
          </pc:sldLayoutMkLst>
        </pc:sldLayoutChg>
        <pc:sldLayoutChg chg="addSp modSp mod ord">
          <pc:chgData name="Erik Coopman" userId="d37aea36-054d-44ed-b3ce-321448409ca8" providerId="ADAL" clId="{6A917649-7337-46B1-BF5C-20C02C27E7C6}" dt="2024-11-01T13:39:19.643" v="536"/>
          <pc:sldLayoutMkLst>
            <pc:docMk/>
            <pc:sldMasterMk cId="3778084283" sldId="2147483672"/>
            <pc:sldLayoutMk cId="1320817637" sldId="2147483678"/>
          </pc:sldLayoutMkLst>
        </pc:sldLayoutChg>
        <pc:sldLayoutChg chg="addSp modSp mod ord">
          <pc:chgData name="Erik Coopman" userId="d37aea36-054d-44ed-b3ce-321448409ca8" providerId="ADAL" clId="{6A917649-7337-46B1-BF5C-20C02C27E7C6}" dt="2024-11-01T12:52:10.873" v="83" actId="20578"/>
          <pc:sldLayoutMkLst>
            <pc:docMk/>
            <pc:sldMasterMk cId="3778084283" sldId="2147483672"/>
            <pc:sldLayoutMk cId="2706754893" sldId="2147483679"/>
          </pc:sldLayoutMkLst>
        </pc:sldLayoutChg>
        <pc:sldLayoutChg chg="addSp modSp mod ord">
          <pc:chgData name="Erik Coopman" userId="d37aea36-054d-44ed-b3ce-321448409ca8" providerId="ADAL" clId="{6A917649-7337-46B1-BF5C-20C02C27E7C6}" dt="2024-11-01T13:39:16.981" v="535"/>
          <pc:sldLayoutMkLst>
            <pc:docMk/>
            <pc:sldMasterMk cId="3778084283" sldId="2147483672"/>
            <pc:sldLayoutMk cId="1344477575" sldId="2147483682"/>
          </pc:sldLayoutMkLst>
        </pc:sldLayoutChg>
        <pc:sldLayoutChg chg="addSp delSp modSp mod ord">
          <pc:chgData name="Erik Coopman" userId="d37aea36-054d-44ed-b3ce-321448409ca8" providerId="ADAL" clId="{6A917649-7337-46B1-BF5C-20C02C27E7C6}" dt="2024-11-01T12:52:37.011" v="87" actId="167"/>
          <pc:sldLayoutMkLst>
            <pc:docMk/>
            <pc:sldMasterMk cId="3778084283" sldId="2147483672"/>
            <pc:sldLayoutMk cId="3992485917" sldId="2147483683"/>
          </pc:sldLayoutMkLst>
        </pc:sldLayoutChg>
        <pc:sldLayoutChg chg="addSp modSp mod ord">
          <pc:chgData name="Erik Coopman" userId="d37aea36-054d-44ed-b3ce-321448409ca8" providerId="ADAL" clId="{6A917649-7337-46B1-BF5C-20C02C27E7C6}" dt="2024-11-01T13:39:09.204" v="532"/>
          <pc:sldLayoutMkLst>
            <pc:docMk/>
            <pc:sldMasterMk cId="3778084283" sldId="2147483672"/>
            <pc:sldLayoutMk cId="1731034136" sldId="2147483684"/>
          </pc:sldLayoutMkLst>
        </pc:sldLayoutChg>
        <pc:sldLayoutChg chg="addSp modSp mod">
          <pc:chgData name="Erik Coopman" userId="d37aea36-054d-44ed-b3ce-321448409ca8" providerId="ADAL" clId="{6A917649-7337-46B1-BF5C-20C02C27E7C6}" dt="2024-11-01T12:47:15.109" v="54" actId="167"/>
          <pc:sldLayoutMkLst>
            <pc:docMk/>
            <pc:sldMasterMk cId="3778084283" sldId="2147483672"/>
            <pc:sldLayoutMk cId="3577172579" sldId="2147483685"/>
          </pc:sldLayoutMkLst>
        </pc:sldLayoutChg>
        <pc:sldLayoutChg chg="addSp delSp modSp mod ord">
          <pc:chgData name="Erik Coopman" userId="d37aea36-054d-44ed-b3ce-321448409ca8" providerId="ADAL" clId="{6A917649-7337-46B1-BF5C-20C02C27E7C6}" dt="2024-11-01T12:52:12.531" v="84" actId="20578"/>
          <pc:sldLayoutMkLst>
            <pc:docMk/>
            <pc:sldMasterMk cId="3778084283" sldId="2147483672"/>
            <pc:sldLayoutMk cId="91711486" sldId="2147483686"/>
          </pc:sldLayoutMkLst>
        </pc:sldLayoutChg>
        <pc:sldLayoutChg chg="addSp delSp modSp mod">
          <pc:chgData name="Erik Coopman" userId="d37aea36-054d-44ed-b3ce-321448409ca8" providerId="ADAL" clId="{6A917649-7337-46B1-BF5C-20C02C27E7C6}" dt="2024-11-01T12:47:17.595" v="55"/>
          <pc:sldLayoutMkLst>
            <pc:docMk/>
            <pc:sldMasterMk cId="3778084283" sldId="2147483672"/>
            <pc:sldLayoutMk cId="3264357480" sldId="2147483687"/>
          </pc:sldLayoutMkLst>
        </pc:sldLayoutChg>
        <pc:sldLayoutChg chg="addSp modSp mod setBg">
          <pc:chgData name="Erik Coopman" userId="d37aea36-054d-44ed-b3ce-321448409ca8" providerId="ADAL" clId="{6A917649-7337-46B1-BF5C-20C02C27E7C6}" dt="2024-11-01T12:58:13.270" v="97"/>
          <pc:sldLayoutMkLst>
            <pc:docMk/>
            <pc:sldMasterMk cId="3778084283" sldId="2147483672"/>
            <pc:sldLayoutMk cId="3510722269" sldId="2147483688"/>
          </pc:sldLayoutMkLst>
        </pc:sldLayoutChg>
        <pc:sldLayoutChg chg="addSp delSp modSp mod">
          <pc:chgData name="Erik Coopman" userId="d37aea36-054d-44ed-b3ce-321448409ca8" providerId="ADAL" clId="{6A917649-7337-46B1-BF5C-20C02C27E7C6}" dt="2024-11-01T12:50:26.104" v="72" actId="167"/>
          <pc:sldLayoutMkLst>
            <pc:docMk/>
            <pc:sldMasterMk cId="3778084283" sldId="2147483672"/>
            <pc:sldLayoutMk cId="3200548749" sldId="2147483689"/>
          </pc:sldLayoutMkLst>
        </pc:sldLayoutChg>
        <pc:sldLayoutChg chg="addSp modSp">
          <pc:chgData name="Erik Coopman" userId="d37aea36-054d-44ed-b3ce-321448409ca8" providerId="ADAL" clId="{6A917649-7337-46B1-BF5C-20C02C27E7C6}" dt="2024-11-01T13:39:00.963" v="530"/>
          <pc:sldLayoutMkLst>
            <pc:docMk/>
            <pc:sldMasterMk cId="3778084283" sldId="2147483672"/>
            <pc:sldLayoutMk cId="4153207957" sldId="2147483690"/>
          </pc:sldLayoutMkLst>
        </pc:sldLayoutChg>
        <pc:sldLayoutChg chg="addSp delSp modSp mod">
          <pc:chgData name="Erik Coopman" userId="d37aea36-054d-44ed-b3ce-321448409ca8" providerId="ADAL" clId="{6A917649-7337-46B1-BF5C-20C02C27E7C6}" dt="2024-11-01T13:39:11.132" v="533"/>
          <pc:sldLayoutMkLst>
            <pc:docMk/>
            <pc:sldMasterMk cId="3778084283" sldId="2147483672"/>
            <pc:sldLayoutMk cId="2572790513" sldId="2147483691"/>
          </pc:sldLayoutMkLst>
        </pc:sldLayoutChg>
        <pc:sldLayoutChg chg="addSp delSp modSp mod">
          <pc:chgData name="Erik Coopman" userId="d37aea36-054d-44ed-b3ce-321448409ca8" providerId="ADAL" clId="{6A917649-7337-46B1-BF5C-20C02C27E7C6}" dt="2024-11-01T12:52:58.017" v="91" actId="167"/>
          <pc:sldLayoutMkLst>
            <pc:docMk/>
            <pc:sldMasterMk cId="3778084283" sldId="2147483672"/>
            <pc:sldLayoutMk cId="809154415" sldId="2147483692"/>
          </pc:sldLayoutMkLst>
        </pc:sldLayoutChg>
        <pc:sldLayoutChg chg="addSp delSp modSp mod">
          <pc:chgData name="Erik Coopman" userId="d37aea36-054d-44ed-b3ce-321448409ca8" providerId="ADAL" clId="{6A917649-7337-46B1-BF5C-20C02C27E7C6}" dt="2024-11-01T12:53:04.407" v="93" actId="167"/>
          <pc:sldLayoutMkLst>
            <pc:docMk/>
            <pc:sldMasterMk cId="3778084283" sldId="2147483672"/>
            <pc:sldLayoutMk cId="1319520732" sldId="2147483693"/>
          </pc:sldLayoutMkLst>
        </pc:sldLayoutChg>
        <pc:sldLayoutChg chg="addSp delSp modSp mod">
          <pc:chgData name="Erik Coopman" userId="d37aea36-054d-44ed-b3ce-321448409ca8" providerId="ADAL" clId="{6A917649-7337-46B1-BF5C-20C02C27E7C6}" dt="2024-11-01T12:53:08.650" v="94"/>
          <pc:sldLayoutMkLst>
            <pc:docMk/>
            <pc:sldMasterMk cId="3778084283" sldId="2147483672"/>
            <pc:sldLayoutMk cId="3937124974" sldId="2147483694"/>
          </pc:sldLayoutMkLst>
        </pc:sldLayoutChg>
      </pc:sldMasterChg>
      <pc:sldMasterChg chg="new del mod addSldLayout delSldLayout">
        <pc:chgData name="Erik Coopman" userId="d37aea36-054d-44ed-b3ce-321448409ca8" providerId="ADAL" clId="{6A917649-7337-46B1-BF5C-20C02C27E7C6}" dt="2024-11-01T12:45:02.751" v="39" actId="6938"/>
        <pc:sldMasterMkLst>
          <pc:docMk/>
          <pc:sldMasterMk cId="3542619052" sldId="2147483682"/>
        </pc:sldMasterMkLst>
        <pc:sldLayoutChg chg="new del replId">
          <pc:chgData name="Erik Coopman" userId="d37aea36-054d-44ed-b3ce-321448409ca8" providerId="ADAL" clId="{6A917649-7337-46B1-BF5C-20C02C27E7C6}" dt="2024-11-01T12:45:02.751" v="39" actId="6938"/>
          <pc:sldLayoutMkLst>
            <pc:docMk/>
            <pc:sldMasterMk cId="3542619052" sldId="2147483682"/>
            <pc:sldLayoutMk cId="805073440" sldId="2147483683"/>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2957225960" sldId="2147483684"/>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4069603499" sldId="2147483685"/>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613631305" sldId="2147483686"/>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2084515118" sldId="2147483687"/>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3324836064" sldId="2147483688"/>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1947276228" sldId="2147483689"/>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3548937196" sldId="2147483690"/>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2229294119" sldId="2147483691"/>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533929508" sldId="2147483692"/>
          </pc:sldLayoutMkLst>
        </pc:sldLayoutChg>
        <pc:sldLayoutChg chg="new del replId">
          <pc:chgData name="Erik Coopman" userId="d37aea36-054d-44ed-b3ce-321448409ca8" providerId="ADAL" clId="{6A917649-7337-46B1-BF5C-20C02C27E7C6}" dt="2024-11-01T12:45:02.751" v="39" actId="6938"/>
          <pc:sldLayoutMkLst>
            <pc:docMk/>
            <pc:sldMasterMk cId="3542619052" sldId="2147483682"/>
            <pc:sldLayoutMk cId="2578839257" sldId="2147483693"/>
          </pc:sldLayoutMkLst>
        </pc:sldLayoutChg>
      </pc:sldMasterChg>
    </pc:docChg>
  </pc:docChgLst>
  <pc:docChgLst>
    <pc:chgData clId="Web-{57FA0A28-5DB6-9BFE-6E39-8525B7EFB37C}"/>
    <pc:docChg chg="modSld">
      <pc:chgData name="" userId="" providerId="" clId="Web-{57FA0A28-5DB6-9BFE-6E39-8525B7EFB37C}" dt="2024-11-11T21:02:46.592" v="580" actId="20577"/>
      <pc:docMkLst>
        <pc:docMk/>
      </pc:docMkLst>
      <pc:sldChg chg="modSp">
        <pc:chgData name="" userId="" providerId="" clId="Web-{57FA0A28-5DB6-9BFE-6E39-8525B7EFB37C}" dt="2024-11-11T20:56:37.843" v="521" actId="20577"/>
        <pc:sldMkLst>
          <pc:docMk/>
          <pc:sldMk cId="1164386619" sldId="258"/>
        </pc:sldMkLst>
        <pc:spChg chg="mod">
          <ac:chgData name="" userId="" providerId="" clId="Web-{57FA0A28-5DB6-9BFE-6E39-8525B7EFB37C}" dt="2024-11-11T20:56:37.843" v="521" actId="20577"/>
          <ac:spMkLst>
            <pc:docMk/>
            <pc:sldMk cId="1164386619" sldId="258"/>
            <ac:spMk id="2" creationId="{A4FC13FD-0819-7251-97DE-783614CA8A65}"/>
          </ac:spMkLst>
        </pc:spChg>
      </pc:sldChg>
      <pc:sldChg chg="modSp">
        <pc:chgData name="" userId="" providerId="" clId="Web-{57FA0A28-5DB6-9BFE-6E39-8525B7EFB37C}" dt="2024-11-11T21:00:20.399" v="545" actId="20577"/>
        <pc:sldMkLst>
          <pc:docMk/>
          <pc:sldMk cId="3648047976" sldId="853"/>
        </pc:sldMkLst>
        <pc:spChg chg="mod">
          <ac:chgData name="" userId="" providerId="" clId="Web-{57FA0A28-5DB6-9BFE-6E39-8525B7EFB37C}" dt="2024-11-11T21:00:20.399" v="545" actId="20577"/>
          <ac:spMkLst>
            <pc:docMk/>
            <pc:sldMk cId="3648047976" sldId="853"/>
            <ac:spMk id="880" creationId="{111B4A49-B930-4A89-A1CD-6CA2B3D95AED}"/>
          </ac:spMkLst>
        </pc:spChg>
      </pc:sldChg>
      <pc:sldChg chg="modSp">
        <pc:chgData name="" userId="" providerId="" clId="Web-{57FA0A28-5DB6-9BFE-6E39-8525B7EFB37C}" dt="2024-11-11T21:02:46.592" v="580" actId="20577"/>
        <pc:sldMkLst>
          <pc:docMk/>
          <pc:sldMk cId="942873640" sldId="919"/>
        </pc:sldMkLst>
        <pc:spChg chg="mod">
          <ac:chgData name="" userId="" providerId="" clId="Web-{57FA0A28-5DB6-9BFE-6E39-8525B7EFB37C}" dt="2024-11-11T21:02:46.592" v="580" actId="20577"/>
          <ac:spMkLst>
            <pc:docMk/>
            <pc:sldMk cId="942873640" sldId="919"/>
            <ac:spMk id="2" creationId="{369A6AF4-7701-052A-5095-5A5DF93C2F65}"/>
          </ac:spMkLst>
        </pc:spChg>
        <pc:spChg chg="mod">
          <ac:chgData name="" userId="" providerId="" clId="Web-{57FA0A28-5DB6-9BFE-6E39-8525B7EFB37C}" dt="2024-11-11T21:00:16.664" v="538" actId="14100"/>
          <ac:spMkLst>
            <pc:docMk/>
            <pc:sldMk cId="942873640" sldId="919"/>
            <ac:spMk id="73" creationId="{8EE22444-CD71-4AE5-F827-3BF495A13950}"/>
          </ac:spMkLst>
        </pc:spChg>
        <pc:spChg chg="mod">
          <ac:chgData name="" userId="" providerId="" clId="Web-{57FA0A28-5DB6-9BFE-6E39-8525B7EFB37C}" dt="2024-11-11T21:00:16.664" v="537" actId="14100"/>
          <ac:spMkLst>
            <pc:docMk/>
            <pc:sldMk cId="942873640" sldId="919"/>
            <ac:spMk id="74" creationId="{B939CD00-D663-7FAF-5FFF-B7B17A31956B}"/>
          </ac:spMkLst>
        </pc:spChg>
        <pc:spChg chg="mod">
          <ac:chgData name="" userId="" providerId="" clId="Web-{57FA0A28-5DB6-9BFE-6E39-8525B7EFB37C}" dt="2024-11-11T20:37:59.909" v="299" actId="14100"/>
          <ac:spMkLst>
            <pc:docMk/>
            <pc:sldMk cId="942873640" sldId="919"/>
            <ac:spMk id="272" creationId="{38AE0223-5A45-A0FC-773B-3F595EFC0E1E}"/>
          </ac:spMkLst>
        </pc:spChg>
        <pc:spChg chg="mod">
          <ac:chgData name="" userId="" providerId="" clId="Web-{57FA0A28-5DB6-9BFE-6E39-8525B7EFB37C}" dt="2024-11-11T20:37:56.408" v="298" actId="14100"/>
          <ac:spMkLst>
            <pc:docMk/>
            <pc:sldMk cId="942873640" sldId="919"/>
            <ac:spMk id="277" creationId="{C6324FDE-A655-1414-5C3D-54D3102605FF}"/>
          </ac:spMkLst>
        </pc:spChg>
      </pc:sldChg>
      <pc:sldChg chg="modSp">
        <pc:chgData name="" userId="" providerId="" clId="Web-{57FA0A28-5DB6-9BFE-6E39-8525B7EFB37C}" dt="2024-11-11T20:57:14.126" v="523" actId="20577"/>
        <pc:sldMkLst>
          <pc:docMk/>
          <pc:sldMk cId="300456038" sldId="921"/>
        </pc:sldMkLst>
        <pc:spChg chg="mod">
          <ac:chgData name="" userId="" providerId="" clId="Web-{57FA0A28-5DB6-9BFE-6E39-8525B7EFB37C}" dt="2024-11-11T20:57:14.126" v="523" actId="20577"/>
          <ac:spMkLst>
            <pc:docMk/>
            <pc:sldMk cId="300456038" sldId="921"/>
            <ac:spMk id="2" creationId="{3E51651A-2F8B-1FD3-8CCD-034B88EAC733}"/>
          </ac:spMkLst>
        </pc:spChg>
      </pc:sldChg>
    </pc:docChg>
  </pc:docChgLst>
  <pc:docChgLst>
    <pc:chgData name="Erik Coopman" userId="S::erikcoopman@ampliperitia.onmicrosoft.com::d37aea36-054d-44ed-b3ce-321448409ca8" providerId="AD" clId="Web-{376B27F0-052E-BD28-5B7D-93BA8480B115}"/>
    <pc:docChg chg="sldOrd">
      <pc:chgData name="Erik Coopman" userId="S::erikcoopman@ampliperitia.onmicrosoft.com::d37aea36-054d-44ed-b3ce-321448409ca8" providerId="AD" clId="Web-{376B27F0-052E-BD28-5B7D-93BA8480B115}" dt="2024-11-06T21:24:36.388" v="1"/>
      <pc:docMkLst>
        <pc:docMk/>
      </pc:docMkLst>
      <pc:sldChg chg="ord">
        <pc:chgData name="Erik Coopman" userId="S::erikcoopman@ampliperitia.onmicrosoft.com::d37aea36-054d-44ed-b3ce-321448409ca8" providerId="AD" clId="Web-{376B27F0-052E-BD28-5B7D-93BA8480B115}" dt="2024-11-06T21:22:33.520" v="0"/>
        <pc:sldMkLst>
          <pc:docMk/>
          <pc:sldMk cId="3648047976" sldId="834"/>
        </pc:sldMkLst>
      </pc:sldChg>
      <pc:sldChg chg="ord">
        <pc:chgData name="Erik Coopman" userId="S::erikcoopman@ampliperitia.onmicrosoft.com::d37aea36-054d-44ed-b3ce-321448409ca8" providerId="AD" clId="Web-{376B27F0-052E-BD28-5B7D-93BA8480B115}" dt="2024-11-06T21:24:36.388" v="1"/>
        <pc:sldMkLst>
          <pc:docMk/>
          <pc:sldMk cId="1082987885" sldId="929"/>
        </pc:sldMkLst>
      </pc:sldChg>
    </pc:docChg>
  </pc:docChgLst>
  <pc:docChgLst>
    <pc:chgData name="Guest User" userId="S::urn:spo:anon#b70126fa1dba6730d528f47e0835599964fb4869e869de243a941058fcf1e23c::" providerId="AD" clId="Web-{2DD3A09C-A370-7361-CC90-A182B9E5BE8C}"/>
    <pc:docChg chg="addSld delSld modSld modSection">
      <pc:chgData name="Guest User" userId="S::urn:spo:anon#b70126fa1dba6730d528f47e0835599964fb4869e869de243a941058fcf1e23c::" providerId="AD" clId="Web-{2DD3A09C-A370-7361-CC90-A182B9E5BE8C}" dt="2024-11-10T12:08:19.621" v="453"/>
      <pc:docMkLst>
        <pc:docMk/>
      </pc:docMkLst>
      <pc:sldChg chg="addSp delSp modSp modCm">
        <pc:chgData name="Guest User" userId="S::urn:spo:anon#b70126fa1dba6730d528f47e0835599964fb4869e869de243a941058fcf1e23c::" providerId="AD" clId="Web-{2DD3A09C-A370-7361-CC90-A182B9E5BE8C}" dt="2024-11-10T11:55:44.804" v="423" actId="14100"/>
        <pc:sldMkLst>
          <pc:docMk/>
          <pc:sldMk cId="1164386619" sldId="258"/>
        </pc:sldMkLst>
        <pc:spChg chg="mod">
          <ac:chgData name="Guest User" userId="S::urn:spo:anon#b70126fa1dba6730d528f47e0835599964fb4869e869de243a941058fcf1e23c::" providerId="AD" clId="Web-{2DD3A09C-A370-7361-CC90-A182B9E5BE8C}" dt="2024-11-10T11:50:14.873" v="357" actId="14100"/>
          <ac:spMkLst>
            <pc:docMk/>
            <pc:sldMk cId="1164386619" sldId="258"/>
            <ac:spMk id="2" creationId="{A4FC13FD-0819-7251-97DE-783614CA8A65}"/>
          </ac:spMkLst>
        </pc:spChg>
        <pc:spChg chg="add mod">
          <ac:chgData name="Guest User" userId="S::urn:spo:anon#b70126fa1dba6730d528f47e0835599964fb4869e869de243a941058fcf1e23c::" providerId="AD" clId="Web-{2DD3A09C-A370-7361-CC90-A182B9E5BE8C}" dt="2024-11-10T11:55:36.616" v="421" actId="1076"/>
          <ac:spMkLst>
            <pc:docMk/>
            <pc:sldMk cId="1164386619" sldId="258"/>
            <ac:spMk id="8" creationId="{456235FA-2CA3-A295-7528-E15FC27A736B}"/>
          </ac:spMkLst>
        </pc:spChg>
        <pc:spChg chg="add mod">
          <ac:chgData name="Guest User" userId="S::urn:spo:anon#b70126fa1dba6730d528f47e0835599964fb4869e869de243a941058fcf1e23c::" providerId="AD" clId="Web-{2DD3A09C-A370-7361-CC90-A182B9E5BE8C}" dt="2024-11-10T11:55:11.975" v="415" actId="1076"/>
          <ac:spMkLst>
            <pc:docMk/>
            <pc:sldMk cId="1164386619" sldId="258"/>
            <ac:spMk id="11" creationId="{B244EF56-E15A-E80D-62D3-9F3500533572}"/>
          </ac:spMkLst>
        </pc:spChg>
        <pc:spChg chg="add mod">
          <ac:chgData name="Guest User" userId="S::urn:spo:anon#b70126fa1dba6730d528f47e0835599964fb4869e869de243a941058fcf1e23c::" providerId="AD" clId="Web-{2DD3A09C-A370-7361-CC90-A182B9E5BE8C}" dt="2024-11-10T11:55:44.804" v="423" actId="14100"/>
          <ac:spMkLst>
            <pc:docMk/>
            <pc:sldMk cId="1164386619" sldId="258"/>
            <ac:spMk id="12" creationId="{F6211A15-F4A9-01B4-E0A4-6BEBFBC52920}"/>
          </ac:spMkLst>
        </pc:spChg>
        <pc:picChg chg="add mod ord">
          <ac:chgData name="Guest User" userId="S::urn:spo:anon#b70126fa1dba6730d528f47e0835599964fb4869e869de243a941058fcf1e23c::" providerId="AD" clId="Web-{2DD3A09C-A370-7361-CC90-A182B9E5BE8C}" dt="2024-11-10T11:46:54.071" v="304" actId="1076"/>
          <ac:picMkLst>
            <pc:docMk/>
            <pc:sldMk cId="1164386619" sldId="258"/>
            <ac:picMk id="4" creationId="{80047A13-26ED-5DBB-CD6B-C3A7FACE9EB5}"/>
          </ac:picMkLst>
        </pc:picChg>
        <pc:picChg chg="mod">
          <ac:chgData name="Guest User" userId="S::urn:spo:anon#b70126fa1dba6730d528f47e0835599964fb4869e869de243a941058fcf1e23c::" providerId="AD" clId="Web-{2DD3A09C-A370-7361-CC90-A182B9E5BE8C}" dt="2024-11-10T11:46:35.617" v="300" actId="1076"/>
          <ac:picMkLst>
            <pc:docMk/>
            <pc:sldMk cId="1164386619" sldId="258"/>
            <ac:picMk id="6" creationId="{066607F7-E455-CD5A-301C-B107867A5398}"/>
          </ac:picMkLst>
        </pc:picChg>
        <pc:extLst>
          <p:ext xmlns:p="http://schemas.openxmlformats.org/presentationml/2006/main" uri="{D6D511B9-2390-475A-947B-AFAB55BFBCF1}">
            <pc226:cmChg xmlns:pc226="http://schemas.microsoft.com/office/powerpoint/2022/06/main/command" chg="mod">
              <pc226:chgData name="Guest User" userId="S::urn:spo:anon#b70126fa1dba6730d528f47e0835599964fb4869e869de243a941058fcf1e23c::" providerId="AD" clId="Web-{2DD3A09C-A370-7361-CC90-A182B9E5BE8C}" dt="2024-11-10T11:43:10.487" v="260" actId="20577"/>
              <pc2:cmMkLst xmlns:pc2="http://schemas.microsoft.com/office/powerpoint/2019/9/main/command">
                <pc:docMk/>
                <pc:sldMk cId="1164386619" sldId="258"/>
                <pc2:cmMk id="{374A6ED8-810E-453C-94C7-BF83E1DEEC91}"/>
              </pc2:cmMkLst>
            </pc226:cmChg>
          </p:ext>
        </pc:extLst>
      </pc:sldChg>
      <pc:sldChg chg="addSp delSp modSp modCm">
        <pc:chgData name="Guest User" userId="S::urn:spo:anon#b70126fa1dba6730d528f47e0835599964fb4869e869de243a941058fcf1e23c::" providerId="AD" clId="Web-{2DD3A09C-A370-7361-CC90-A182B9E5BE8C}" dt="2024-11-10T10:57:17.069" v="72" actId="14100"/>
        <pc:sldMkLst>
          <pc:docMk/>
          <pc:sldMk cId="3188023150" sldId="274"/>
        </pc:sldMkLst>
        <pc:spChg chg="mod">
          <ac:chgData name="Guest User" userId="S::urn:spo:anon#b70126fa1dba6730d528f47e0835599964fb4869e869de243a941058fcf1e23c::" providerId="AD" clId="Web-{2DD3A09C-A370-7361-CC90-A182B9E5BE8C}" dt="2024-11-10T10:54:16.533" v="63" actId="20577"/>
          <ac:spMkLst>
            <pc:docMk/>
            <pc:sldMk cId="3188023150" sldId="274"/>
            <ac:spMk id="3" creationId="{DDD91172-4ECE-0D3F-C00A-B822CAA013DC}"/>
          </ac:spMkLst>
        </pc:spChg>
        <pc:spChg chg="mod">
          <ac:chgData name="Guest User" userId="S::urn:spo:anon#b70126fa1dba6730d528f47e0835599964fb4869e869de243a941058fcf1e23c::" providerId="AD" clId="Web-{2DD3A09C-A370-7361-CC90-A182B9E5BE8C}" dt="2024-11-10T10:52:32.327" v="50" actId="20577"/>
          <ac:spMkLst>
            <pc:docMk/>
            <pc:sldMk cId="3188023150" sldId="274"/>
            <ac:spMk id="5" creationId="{DF3821FF-DAE7-655A-0343-69DE967F0B6A}"/>
          </ac:spMkLst>
        </pc:spChg>
        <pc:spChg chg="mod">
          <ac:chgData name="Guest User" userId="S::urn:spo:anon#b70126fa1dba6730d528f47e0835599964fb4869e869de243a941058fcf1e23c::" providerId="AD" clId="Web-{2DD3A09C-A370-7361-CC90-A182B9E5BE8C}" dt="2024-11-10T10:56:45.100" v="71" actId="20577"/>
          <ac:spMkLst>
            <pc:docMk/>
            <pc:sldMk cId="3188023150" sldId="274"/>
            <ac:spMk id="8" creationId="{7DFCE7E2-D0C7-0BAC-5A5C-836D68054E4A}"/>
          </ac:spMkLst>
        </pc:spChg>
        <pc:spChg chg="mod">
          <ac:chgData name="Guest User" userId="S::urn:spo:anon#b70126fa1dba6730d528f47e0835599964fb4869e869de243a941058fcf1e23c::" providerId="AD" clId="Web-{2DD3A09C-A370-7361-CC90-A182B9E5BE8C}" dt="2024-11-10T10:57:17.069" v="72" actId="14100"/>
          <ac:spMkLst>
            <pc:docMk/>
            <pc:sldMk cId="3188023150" sldId="274"/>
            <ac:spMk id="10" creationId="{DD5C33C7-2286-24B9-6E96-16ABD4D69F2C}"/>
          </ac:spMkLst>
        </pc:spChg>
        <pc:extLst>
          <p:ext xmlns:p="http://schemas.openxmlformats.org/presentationml/2006/main" uri="{D6D511B9-2390-475A-947B-AFAB55BFBCF1}">
            <pc226:cmChg xmlns:pc226="http://schemas.microsoft.com/office/powerpoint/2022/06/main/command" chg="mod">
              <pc226:chgData name="Guest User" userId="S::urn:spo:anon#b70126fa1dba6730d528f47e0835599964fb4869e869de243a941058fcf1e23c::" providerId="AD" clId="Web-{2DD3A09C-A370-7361-CC90-A182B9E5BE8C}" dt="2024-11-10T10:54:11.939" v="62" actId="20577"/>
              <pc2:cmMkLst xmlns:pc2="http://schemas.microsoft.com/office/powerpoint/2019/9/main/command">
                <pc:docMk/>
                <pc:sldMk cId="3188023150" sldId="274"/>
                <pc2:cmMk id="{A7F3C76B-DB8A-49EE-95E9-2E4B06606046}"/>
              </pc2:cmMkLst>
            </pc226:cmChg>
          </p:ext>
        </pc:extLst>
      </pc:sldChg>
      <pc:sldChg chg="delSp">
        <pc:chgData name="Guest User" userId="S::urn:spo:anon#b70126fa1dba6730d528f47e0835599964fb4869e869de243a941058fcf1e23c::" providerId="AD" clId="Web-{2DD3A09C-A370-7361-CC90-A182B9E5BE8C}" dt="2024-11-10T11:27:53.868" v="107"/>
        <pc:sldMkLst>
          <pc:docMk/>
          <pc:sldMk cId="942873640" sldId="919"/>
        </pc:sldMkLst>
      </pc:sldChg>
      <pc:sldChg chg="modSp">
        <pc:chgData name="Guest User" userId="S::urn:spo:anon#b70126fa1dba6730d528f47e0835599964fb4869e869de243a941058fcf1e23c::" providerId="AD" clId="Web-{2DD3A09C-A370-7361-CC90-A182B9E5BE8C}" dt="2024-11-10T11:37:52.291" v="147"/>
        <pc:sldMkLst>
          <pc:docMk/>
          <pc:sldMk cId="300456038" sldId="921"/>
        </pc:sldMkLst>
      </pc:sldChg>
      <pc:sldChg chg="addSp delSp modSp add del">
        <pc:chgData name="Guest User" userId="S::urn:spo:anon#b70126fa1dba6730d528f47e0835599964fb4869e869de243a941058fcf1e23c::" providerId="AD" clId="Web-{2DD3A09C-A370-7361-CC90-A182B9E5BE8C}" dt="2024-11-10T12:00:01.748" v="446"/>
        <pc:sldMkLst>
          <pc:docMk/>
          <pc:sldMk cId="1690662414" sldId="932"/>
        </pc:sldMkLst>
      </pc:sldChg>
      <pc:sldChg chg="addSp delSp modSp add del">
        <pc:chgData name="Guest User" userId="S::urn:spo:anon#b70126fa1dba6730d528f47e0835599964fb4869e869de243a941058fcf1e23c::" providerId="AD" clId="Web-{2DD3A09C-A370-7361-CC90-A182B9E5BE8C}" dt="2024-11-10T11:55:03.896" v="414"/>
        <pc:sldMkLst>
          <pc:docMk/>
          <pc:sldMk cId="880913326" sldId="933"/>
        </pc:sldMkLst>
      </pc:sldChg>
      <pc:sldChg chg="add del replId">
        <pc:chgData name="Guest User" userId="S::urn:spo:anon#b70126fa1dba6730d528f47e0835599964fb4869e869de243a941058fcf1e23c::" providerId="AD" clId="Web-{2DD3A09C-A370-7361-CC90-A182B9E5BE8C}" dt="2024-11-10T10:48:43.618" v="7"/>
        <pc:sldMkLst>
          <pc:docMk/>
          <pc:sldMk cId="958629663" sldId="933"/>
        </pc:sldMkLst>
      </pc:sldChg>
      <pc:sldChg chg="addSp delSp modSp add del modAnim">
        <pc:chgData name="Guest User" userId="S::urn:spo:anon#b70126fa1dba6730d528f47e0835599964fb4869e869de243a941058fcf1e23c::" providerId="AD" clId="Web-{2DD3A09C-A370-7361-CC90-A182B9E5BE8C}" dt="2024-11-10T12:08:19.621" v="453"/>
        <pc:sldMkLst>
          <pc:docMk/>
          <pc:sldMk cId="2601831898" sldId="933"/>
        </pc:sldMkLst>
      </pc:sldChg>
      <pc:sldChg chg="add">
        <pc:chgData name="Guest User" userId="S::urn:spo:anon#b70126fa1dba6730d528f47e0835599964fb4869e869de243a941058fcf1e23c::" providerId="AD" clId="Web-{2DD3A09C-A370-7361-CC90-A182B9E5BE8C}" dt="2024-11-10T12:08:00.339" v="452"/>
        <pc:sldMkLst>
          <pc:docMk/>
          <pc:sldMk cId="3295517220" sldId="934"/>
        </pc:sldMkLst>
      </pc:sldChg>
    </pc:docChg>
  </pc:docChgLst>
  <pc:docChgLst>
    <pc:chgData name="Gastgebruiker" userId="S::urn:spo:anon#63c87e98d8ea6c35073450e222dd5560558c35b6a82d4866b4f6e1f74b932c46::" providerId="AD" clId="Web-{B7FCF851-F9CC-13F9-0CF4-7C49B406F1B6}"/>
    <pc:docChg chg="mod addSld modSld modSection">
      <pc:chgData name="Gastgebruiker" userId="S::urn:spo:anon#63c87e98d8ea6c35073450e222dd5560558c35b6a82d4866b4f6e1f74b932c46::" providerId="AD" clId="Web-{B7FCF851-F9CC-13F9-0CF4-7C49B406F1B6}" dt="2024-11-09T11:00:56.312" v="295" actId="20577"/>
      <pc:docMkLst>
        <pc:docMk/>
      </pc:docMkLst>
      <pc:sldChg chg="addSp delSp modSp">
        <pc:chgData name="Gastgebruiker" userId="S::urn:spo:anon#63c87e98d8ea6c35073450e222dd5560558c35b6a82d4866b4f6e1f74b932c46::" providerId="AD" clId="Web-{B7FCF851-F9CC-13F9-0CF4-7C49B406F1B6}" dt="2024-11-09T10:56:56.475" v="290" actId="20577"/>
        <pc:sldMkLst>
          <pc:docMk/>
          <pc:sldMk cId="3188023150" sldId="274"/>
        </pc:sldMkLst>
        <pc:spChg chg="mod">
          <ac:chgData name="Gastgebruiker" userId="S::urn:spo:anon#63c87e98d8ea6c35073450e222dd5560558c35b6a82d4866b4f6e1f74b932c46::" providerId="AD" clId="Web-{B7FCF851-F9CC-13F9-0CF4-7C49B406F1B6}" dt="2024-11-09T10:56:56.475" v="290" actId="20577"/>
          <ac:spMkLst>
            <pc:docMk/>
            <pc:sldMk cId="3188023150" sldId="274"/>
            <ac:spMk id="3" creationId="{DDD91172-4ECE-0D3F-C00A-B822CAA013DC}"/>
          </ac:spMkLst>
        </pc:spChg>
        <pc:spChg chg="mod">
          <ac:chgData name="Gastgebruiker" userId="S::urn:spo:anon#63c87e98d8ea6c35073450e222dd5560558c35b6a82d4866b4f6e1f74b932c46::" providerId="AD" clId="Web-{B7FCF851-F9CC-13F9-0CF4-7C49B406F1B6}" dt="2024-11-09T10:14:36.551" v="160" actId="14100"/>
          <ac:spMkLst>
            <pc:docMk/>
            <pc:sldMk cId="3188023150" sldId="274"/>
            <ac:spMk id="5" creationId="{DF3821FF-DAE7-655A-0343-69DE967F0B6A}"/>
          </ac:spMkLst>
        </pc:spChg>
      </pc:sldChg>
      <pc:sldChg chg="modSp new mod modClrScheme chgLayout">
        <pc:chgData name="Gastgebruiker" userId="S::urn:spo:anon#63c87e98d8ea6c35073450e222dd5560558c35b6a82d4866b4f6e1f74b932c46::" providerId="AD" clId="Web-{B7FCF851-F9CC-13F9-0CF4-7C49B406F1B6}" dt="2024-11-09T11:00:56.312" v="295" actId="20577"/>
        <pc:sldMkLst>
          <pc:docMk/>
          <pc:sldMk cId="719566795" sldId="933"/>
        </pc:sldMkLst>
      </pc:sldChg>
    </pc:docChg>
  </pc:docChgLst>
  <pc:docChgLst>
    <pc:chgData name="Guest User" userId="S::urn:spo:anon#63c87e98d8ea6c35073450e222dd5560558c35b6a82d4866b4f6e1f74b932c46::" providerId="AD" clId="Web-{E7ECCC80-B200-D9E8-7931-3452878B8F18}"/>
    <pc:docChg chg="modSld">
      <pc:chgData name="Guest User" userId="S::urn:spo:anon#63c87e98d8ea6c35073450e222dd5560558c35b6a82d4866b4f6e1f74b932c46::" providerId="AD" clId="Web-{E7ECCC80-B200-D9E8-7931-3452878B8F18}" dt="2024-11-14T14:17:47.256" v="1" actId="14100"/>
      <pc:docMkLst>
        <pc:docMk/>
      </pc:docMkLst>
      <pc:sldChg chg="modSp">
        <pc:chgData name="Guest User" userId="S::urn:spo:anon#63c87e98d8ea6c35073450e222dd5560558c35b6a82d4866b4f6e1f74b932c46::" providerId="AD" clId="Web-{E7ECCC80-B200-D9E8-7931-3452878B8F18}" dt="2024-11-14T14:17:47.256" v="1" actId="14100"/>
        <pc:sldMkLst>
          <pc:docMk/>
          <pc:sldMk cId="3437820580" sldId="930"/>
        </pc:sldMkLst>
        <pc:spChg chg="mod">
          <ac:chgData name="Guest User" userId="S::urn:spo:anon#63c87e98d8ea6c35073450e222dd5560558c35b6a82d4866b4f6e1f74b932c46::" providerId="AD" clId="Web-{E7ECCC80-B200-D9E8-7931-3452878B8F18}" dt="2024-11-14T14:17:47.256" v="1" actId="14100"/>
          <ac:spMkLst>
            <pc:docMk/>
            <pc:sldMk cId="3437820580" sldId="930"/>
            <ac:spMk id="5" creationId="{5E4FF5CC-0269-30AC-7C14-0D2728ACDF42}"/>
          </ac:spMkLst>
        </pc:spChg>
      </pc:sldChg>
    </pc:docChg>
  </pc:docChgLst>
  <pc:docChgLst>
    <pc:chgData name="Gastgebruiker" userId="S::urn:spo:anon#63c87e98d8ea6c35073450e222dd5560558c35b6a82d4866b4f6e1f74b932c46::" providerId="AD" clId="Web-{EAE066C0-B51D-A9E1-479A-2A18C49DB8DF}"/>
    <pc:docChg chg="addSld delSld modSld modSection">
      <pc:chgData name="Gastgebruiker" userId="S::urn:spo:anon#63c87e98d8ea6c35073450e222dd5560558c35b6a82d4866b4f6e1f74b932c46::" providerId="AD" clId="Web-{EAE066C0-B51D-A9E1-479A-2A18C49DB8DF}" dt="2024-11-11T19:00:14.295" v="641" actId="20577"/>
      <pc:docMkLst>
        <pc:docMk/>
      </pc:docMkLst>
      <pc:sldChg chg="addSp modSp addAnim">
        <pc:chgData name="Gastgebruiker" userId="S::urn:spo:anon#63c87e98d8ea6c35073450e222dd5560558c35b6a82d4866b4f6e1f74b932c46::" providerId="AD" clId="Web-{EAE066C0-B51D-A9E1-479A-2A18C49DB8DF}" dt="2024-11-11T18:50:28.391" v="515" actId="20577"/>
        <pc:sldMkLst>
          <pc:docMk/>
          <pc:sldMk cId="300456038" sldId="921"/>
        </pc:sldMkLst>
        <pc:spChg chg="add mod">
          <ac:chgData name="Gastgebruiker" userId="S::urn:spo:anon#63c87e98d8ea6c35073450e222dd5560558c35b6a82d4866b4f6e1f74b932c46::" providerId="AD" clId="Web-{EAE066C0-B51D-A9E1-479A-2A18C49DB8DF}" dt="2024-11-11T18:48:18.007" v="358" actId="1076"/>
          <ac:spMkLst>
            <pc:docMk/>
            <pc:sldMk cId="300456038" sldId="921"/>
            <ac:spMk id="4" creationId="{E4F416C7-CC48-0F4C-98A1-5B649DCC2707}"/>
          </ac:spMkLst>
        </pc:spChg>
        <pc:spChg chg="add mod">
          <ac:chgData name="Gastgebruiker" userId="S::urn:spo:anon#63c87e98d8ea6c35073450e222dd5560558c35b6a82d4866b4f6e1f74b932c46::" providerId="AD" clId="Web-{EAE066C0-B51D-A9E1-479A-2A18C49DB8DF}" dt="2024-11-11T18:50:28.391" v="515" actId="20577"/>
          <ac:spMkLst>
            <pc:docMk/>
            <pc:sldMk cId="300456038" sldId="921"/>
            <ac:spMk id="6" creationId="{27FB7197-8D40-1A49-9F02-F1879459446E}"/>
          </ac:spMkLst>
        </pc:spChg>
        <pc:spChg chg="add mod">
          <ac:chgData name="Gastgebruiker" userId="S::urn:spo:anon#63c87e98d8ea6c35073450e222dd5560558c35b6a82d4866b4f6e1f74b932c46::" providerId="AD" clId="Web-{EAE066C0-B51D-A9E1-479A-2A18C49DB8DF}" dt="2024-11-11T18:49:27.090" v="424" actId="1076"/>
          <ac:spMkLst>
            <pc:docMk/>
            <pc:sldMk cId="300456038" sldId="921"/>
            <ac:spMk id="11" creationId="{9B23BB29-B6DF-D14D-F4CC-BDAD6872EF3F}"/>
          </ac:spMkLst>
        </pc:spChg>
        <pc:spChg chg="add mod">
          <ac:chgData name="Gastgebruiker" userId="S::urn:spo:anon#63c87e98d8ea6c35073450e222dd5560558c35b6a82d4866b4f6e1f74b932c46::" providerId="AD" clId="Web-{EAE066C0-B51D-A9E1-479A-2A18C49DB8DF}" dt="2024-11-11T18:50:13.140" v="498" actId="20577"/>
          <ac:spMkLst>
            <pc:docMk/>
            <pc:sldMk cId="300456038" sldId="921"/>
            <ac:spMk id="19" creationId="{3128570E-6F4B-4566-5CF9-347CB35897E1}"/>
          </ac:spMkLst>
        </pc:spChg>
        <pc:spChg chg="mod">
          <ac:chgData name="Gastgebruiker" userId="S::urn:spo:anon#63c87e98d8ea6c35073450e222dd5560558c35b6a82d4866b4f6e1f74b932c46::" providerId="AD" clId="Web-{EAE066C0-B51D-A9E1-479A-2A18C49DB8DF}" dt="2024-11-11T18:49:29.528" v="427" actId="1076"/>
          <ac:spMkLst>
            <pc:docMk/>
            <pc:sldMk cId="300456038" sldId="921"/>
            <ac:spMk id="120" creationId="{430D6297-983A-93BF-B359-0E4443635525}"/>
          </ac:spMkLst>
        </pc:spChg>
        <pc:picChg chg="add mod">
          <ac:chgData name="Gastgebruiker" userId="S::urn:spo:anon#63c87e98d8ea6c35073450e222dd5560558c35b6a82d4866b4f6e1f74b932c46::" providerId="AD" clId="Web-{EAE066C0-B51D-A9E1-479A-2A18C49DB8DF}" dt="2024-11-11T18:48:22.179" v="361" actId="1076"/>
          <ac:picMkLst>
            <pc:docMk/>
            <pc:sldMk cId="300456038" sldId="921"/>
            <ac:picMk id="8" creationId="{21B7B362-F7F9-E21E-654C-082F49D102C2}"/>
          </ac:picMkLst>
        </pc:picChg>
        <pc:picChg chg="add mod">
          <ac:chgData name="Gastgebruiker" userId="S::urn:spo:anon#63c87e98d8ea6c35073450e222dd5560558c35b6a82d4866b4f6e1f74b932c46::" providerId="AD" clId="Web-{EAE066C0-B51D-A9E1-479A-2A18C49DB8DF}" dt="2024-11-11T18:49:27.137" v="425" actId="1076"/>
          <ac:picMkLst>
            <pc:docMk/>
            <pc:sldMk cId="300456038" sldId="921"/>
            <ac:picMk id="15" creationId="{79D02DE4-87B9-991E-5E39-EDEE8595D24B}"/>
          </ac:picMkLst>
        </pc:picChg>
      </pc:sldChg>
      <pc:sldChg chg="addSp delSp modSp">
        <pc:chgData name="Gastgebruiker" userId="S::urn:spo:anon#63c87e98d8ea6c35073450e222dd5560558c35b6a82d4866b4f6e1f74b932c46::" providerId="AD" clId="Web-{EAE066C0-B51D-A9E1-479A-2A18C49DB8DF}" dt="2024-11-11T16:15:13.048" v="355"/>
        <pc:sldMkLst>
          <pc:docMk/>
          <pc:sldMk cId="2086350587" sldId="928"/>
        </pc:sldMkLst>
        <pc:spChg chg="add mod">
          <ac:chgData name="Gastgebruiker" userId="S::urn:spo:anon#63c87e98d8ea6c35073450e222dd5560558c35b6a82d4866b4f6e1f74b932c46::" providerId="AD" clId="Web-{EAE066C0-B51D-A9E1-479A-2A18C49DB8DF}" dt="2024-11-11T16:13:39.765" v="344"/>
          <ac:spMkLst>
            <pc:docMk/>
            <pc:sldMk cId="2086350587" sldId="928"/>
            <ac:spMk id="6" creationId="{91AA3B83-0CE9-AD29-E0F3-478C538B3F2F}"/>
          </ac:spMkLst>
        </pc:spChg>
        <pc:picChg chg="add del mod">
          <ac:chgData name="Gastgebruiker" userId="S::urn:spo:anon#63c87e98d8ea6c35073450e222dd5560558c35b6a82d4866b4f6e1f74b932c46::" providerId="AD" clId="Web-{EAE066C0-B51D-A9E1-479A-2A18C49DB8DF}" dt="2024-11-11T16:14:55.094" v="352" actId="1076"/>
          <ac:picMkLst>
            <pc:docMk/>
            <pc:sldMk cId="2086350587" sldId="928"/>
            <ac:picMk id="14" creationId="{0D6501EC-2B3D-FCB0-8564-26CDD04022F7}"/>
          </ac:picMkLst>
        </pc:picChg>
      </pc:sldChg>
      <pc:sldChg chg="modSp new mod modClrScheme chgLayout">
        <pc:chgData name="Gastgebruiker" userId="S::urn:spo:anon#63c87e98d8ea6c35073450e222dd5560558c35b6a82d4866b4f6e1f74b932c46::" providerId="AD" clId="Web-{EAE066C0-B51D-A9E1-479A-2A18C49DB8DF}" dt="2024-11-11T19:00:14.295" v="641" actId="20577"/>
        <pc:sldMkLst>
          <pc:docMk/>
          <pc:sldMk cId="2619343069" sldId="936"/>
        </pc:sldMkLst>
        <pc:spChg chg="mod ord">
          <ac:chgData name="Gastgebruiker" userId="S::urn:spo:anon#63c87e98d8ea6c35073450e222dd5560558c35b6a82d4866b4f6e1f74b932c46::" providerId="AD" clId="Web-{EAE066C0-B51D-A9E1-479A-2A18C49DB8DF}" dt="2024-11-11T18:54:20.033" v="526" actId="20577"/>
          <ac:spMkLst>
            <pc:docMk/>
            <pc:sldMk cId="2619343069" sldId="936"/>
            <ac:spMk id="2" creationId="{74C36D0E-8651-BD0E-A450-7629F81D4F79}"/>
          </ac:spMkLst>
        </pc:spChg>
        <pc:spChg chg="mod ord">
          <ac:chgData name="Gastgebruiker" userId="S::urn:spo:anon#63c87e98d8ea6c35073450e222dd5560558c35b6a82d4866b4f6e1f74b932c46::" providerId="AD" clId="Web-{EAE066C0-B51D-A9E1-479A-2A18C49DB8DF}" dt="2024-11-11T19:00:14.295" v="641" actId="20577"/>
          <ac:spMkLst>
            <pc:docMk/>
            <pc:sldMk cId="2619343069" sldId="936"/>
            <ac:spMk id="3" creationId="{EBBF64F5-BE2D-A26E-D852-D33693D23E99}"/>
          </ac:spMkLst>
        </pc:spChg>
      </pc:sldChg>
      <pc:sldChg chg="modSp add del replId">
        <pc:chgData name="Gastgebruiker" userId="S::urn:spo:anon#63c87e98d8ea6c35073450e222dd5560558c35b6a82d4866b4f6e1f74b932c46::" providerId="AD" clId="Web-{EAE066C0-B51D-A9E1-479A-2A18C49DB8DF}" dt="2024-11-11T18:57:43.345" v="619"/>
        <pc:sldMkLst>
          <pc:docMk/>
          <pc:sldMk cId="879898679" sldId="937"/>
        </pc:sldMkLst>
      </pc:sldChg>
    </pc:docChg>
  </pc:docChgLst>
</pc:chgInfo>
</file>

<file path=ppt/comments/modernComment_102_4567213B.xml><?xml version="1.0" encoding="utf-8"?>
<p188:cmLst xmlns:a="http://schemas.openxmlformats.org/drawingml/2006/main" xmlns:r="http://schemas.openxmlformats.org/officeDocument/2006/relationships" xmlns:p188="http://schemas.microsoft.com/office/powerpoint/2018/8/main">
  <p188:cm id="{E2383A2E-B3F2-402D-85F8-78654BBFDA2F}" authorId="{908F0368-EF73-A7EF-CB1B-EF88C5D70791}" status="resolved" created="2024-10-29T19:36:43.604" complete="100000">
    <pc:sldMkLst xmlns:pc="http://schemas.microsoft.com/office/powerpoint/2013/main/command">
      <pc:docMk/>
      <pc:sldMk cId="1164386619" sldId="258"/>
    </pc:sldMkLst>
    <p188:replyLst>
      <p188:reply id="{2701E49F-6FA2-44F6-8EBA-3FE6A76AA298}" authorId="{908F0368-EF73-A7EF-CB1B-EF88C5D70791}" created="2024-10-29T19:38:29.983">
        <p188:txBody>
          <a:bodyPr/>
          <a:lstStyle/>
          <a:p>
            <a:r>
              <a:rPr lang="nl-NL"/>
              <a:t>Persona: ik ben een eigenaar van een KMO van 30-50 man.</a:t>
            </a:r>
          </a:p>
        </p188:txBody>
      </p188:reply>
    </p188:replyLst>
    <p188:txBody>
      <a:bodyPr/>
      <a:lstStyle/>
      <a:p>
        <a:r>
          <a:rPr lang="nl-NL"/>
          <a:t>Wervend maken?</a:t>
        </a:r>
      </a:p>
    </p188:txBody>
  </p188:cm>
  <p188:cm id="{F20928BC-1C74-452A-B571-193ED3E1530C}" authorId="{908F0368-EF73-A7EF-CB1B-EF88C5D70791}" status="resolved" created="2024-10-29T19:37:10.918" complete="100000">
    <pc:sldMkLst xmlns:pc="http://schemas.microsoft.com/office/powerpoint/2013/main/command">
      <pc:docMk/>
      <pc:sldMk cId="1164386619" sldId="258"/>
    </pc:sldMkLst>
    <p188:txBody>
      <a:bodyPr/>
      <a:lstStyle/>
      <a:p>
        <a:r>
          <a:rPr lang="nl-NL"/>
          <a:t>Voor wie is dit een challenge?</a:t>
        </a:r>
      </a:p>
    </p188:txBody>
  </p188:cm>
  <p188:cm id="{374A6ED8-810E-453C-94C7-BF83E1DEEC91}" authorId="{908F0368-EF73-A7EF-CB1B-EF88C5D70791}" status="resolved" created="2024-10-29T19:38:53.984" complete="100000">
    <ac:txMkLst xmlns:ac="http://schemas.microsoft.com/office/drawing/2013/main/command">
      <pc:docMk xmlns:pc="http://schemas.microsoft.com/office/powerpoint/2013/main/command"/>
      <pc:sldMk xmlns:pc="http://schemas.microsoft.com/office/powerpoint/2013/main/command" cId="1164386619" sldId="258"/>
      <ac:spMk id="3" creationId="{716454C4-19E3-05FE-B14C-00CBC7770D24}"/>
      <ac:txMk cp="219">
        <ac:context len="220" hash="421308580"/>
      </ac:txMk>
    </ac:txMkLst>
    <p188:txBody>
      <a:bodyPr/>
      <a:lstStyle/>
      <a:p>
        <a:r>
          <a:rPr lang="nl-NL"/>
          <a:t>Beter associeren aan de punten erboven?</a:t>
        </a:r>
      </a:p>
    </p188:txBody>
  </p188:cm>
  <p188:cm id="{0FDD6572-ADB6-41AD-9A92-689D69642577}" authorId="{908F0368-EF73-A7EF-CB1B-EF88C5D70791}" status="resolved" created="2024-10-29T19:56:47.443" complete="100000">
    <pc:sldMkLst xmlns:pc="http://schemas.microsoft.com/office/powerpoint/2013/main/command">
      <pc:docMk/>
      <pc:sldMk cId="1164386619" sldId="258"/>
    </pc:sldMkLst>
    <p188:txBody>
      <a:bodyPr/>
      <a:lstStyle/>
      <a:p>
        <a:r>
          <a:rPr lang="nl-NL"/>
          <a:t>Wist je dat vorig jaar x kmo slachtoffer zijn van security incidenten, compliance problemen ... =&gt; Tim can cijfers vinden.</a:t>
        </a:r>
      </a:p>
    </p188:txBody>
  </p188:cm>
  <p188:cm id="{BE520F50-5954-4C5C-9740-00825B3C29DE}" authorId="{DFDEF5DF-7B11-EBCD-5CC2-9C765AA9A061}" created="2024-11-11T20:23:01.117">
    <pc:sldMkLst xmlns:pc="http://schemas.microsoft.com/office/powerpoint/2013/main/command">
      <pc:docMk/>
      <pc:sldMk cId="1164386619" sldId="258"/>
    </pc:sldMkLst>
    <p188:txBody>
      <a:bodyPr/>
      <a:lstStyle/>
      <a:p>
        <a:r>
          <a:rPr lang="en-BE"/>
          <a:t>Tim presenteert</a:t>
        </a:r>
      </a:p>
    </p188:txBody>
  </p188:cm>
</p188:cmLst>
</file>

<file path=ppt/comments/modernComment_112_BE055F6E.xml><?xml version="1.0" encoding="utf-8"?>
<p188:cmLst xmlns:a="http://schemas.openxmlformats.org/drawingml/2006/main" xmlns:r="http://schemas.openxmlformats.org/officeDocument/2006/relationships" xmlns:p188="http://schemas.microsoft.com/office/powerpoint/2018/8/main">
  <p188:cm id="{C77F313B-C30A-4B23-A472-21526B63761A}" authorId="{FF93AD34-945E-9247-755B-9439AD13E5E9}" status="resolved" created="2024-11-09T10:52:31.138" complete="100000">
    <pc:sldMkLst xmlns:pc="http://schemas.microsoft.com/office/powerpoint/2013/main/command">
      <pc:docMk/>
      <pc:sldMk cId="3188023150" sldId="274"/>
    </pc:sldMkLst>
    <p188:txBody>
      <a:bodyPr/>
      <a:lstStyle/>
      <a:p>
        <a:r>
          <a:rPr lang="nl-NL"/>
          <a:t>De meeste pitch decks geven als titel de rol in de organisatie weer. 
Misschien is dit bij ons nog te vroeg. 
We moeten sowieso wel zien dat we een gebalanceerde verhaal brengen in termen van competenties.</a:t>
        </a:r>
      </a:p>
    </p188:txBody>
  </p188:cm>
  <p188:cm id="{7A662988-EB61-4CDC-A01B-E0A8899C8313}" authorId="{DFDEF5DF-7B11-EBCD-5CC2-9C765AA9A061}" status="resolved" created="2024-11-09T13:17:22.995" complete="100000">
    <pc:sldMkLst xmlns:pc="http://schemas.microsoft.com/office/powerpoint/2013/main/command">
      <pc:docMk/>
      <pc:sldMk cId="3188023150" sldId="274"/>
    </pc:sldMkLst>
    <p188:replyLst>
      <p188:reply id="{35C0DE1C-FFAF-40B0-8C72-AFE4A779F576}" authorId="{DFDEF5DF-7B11-EBCD-5CC2-9C765AA9A061}" created="2024-11-09T13:26:08.216">
        <p188:txBody>
          <a:bodyPr/>
          <a:lstStyle/>
          <a:p>
            <a:r>
              <a:rPr lang="en-BE"/>
              <a:t>Tim =&gt; Security, Tom =&gt; compliance, Erik =&gt; Multidiscipline Projects, Jonas =&gt; Business development.</a:t>
            </a:r>
          </a:p>
        </p188:txBody>
      </p188:reply>
    </p188:replyLst>
    <p188:txBody>
      <a:bodyPr/>
      <a:lstStyle/>
      <a:p>
        <a:r>
          <a:rPr lang="en-BE"/>
          <a:t>Emphasis the competencies for the project more.</a:t>
        </a:r>
      </a:p>
    </p188:txBody>
  </p188:cm>
  <p188:cm id="{F1A8E8C0-B930-4140-9323-438917FA8AE2}" authorId="{DFDEF5DF-7B11-EBCD-5CC2-9C765AA9A061}" created="2024-11-09T13:17:55.613">
    <pc:sldMkLst xmlns:pc="http://schemas.microsoft.com/office/powerpoint/2013/main/command">
      <pc:docMk/>
      <pc:sldMk cId="3188023150" sldId="274"/>
    </pc:sldMkLst>
    <p188:replyLst>
      <p188:reply id="{88C213AA-46BD-4E31-90B7-FA373567ADAD}" authorId="{DFDEF5DF-7B11-EBCD-5CC2-9C765AA9A061}" created="2024-11-09T13:20:19.925">
        <p188:txBody>
          <a:bodyPr/>
          <a:lstStyle/>
          <a:p>
            <a:r>
              <a:rPr lang="en-BE"/>
              <a:t>We can keep projects on track.
</a:t>
            </a:r>
          </a:p>
        </p188:txBody>
      </p188:reply>
      <p188:reply id="{F17C0414-F708-4E8E-8D67-A7AFA9C9D8F6}" authorId="{DFDEF5DF-7B11-EBCD-5CC2-9C765AA9A061}" created="2024-11-09T13:20:32.970">
        <p188:txBody>
          <a:bodyPr/>
          <a:lstStyle/>
          <a:p>
            <a:r>
              <a:rPr lang="en-BE"/>
              <a:t>We have connections to guide us.</a:t>
            </a:r>
          </a:p>
        </p188:txBody>
      </p188:reply>
      <p188:reply id="{804B831D-C9FF-4C7E-A6AA-702691B6F409}" authorId="{DFDEF5DF-7B11-EBCD-5CC2-9C765AA9A061}" created="2024-11-09T13:43:36.359">
        <p188:txBody>
          <a:bodyPr/>
          <a:lstStyle/>
          <a:p>
            <a:r>
              <a:rPr lang="en-BE"/>
              <a:t>We need a legal partner.</a:t>
            </a:r>
          </a:p>
        </p188:txBody>
      </p188:reply>
    </p188:replyLst>
    <p188:txBody>
      <a:bodyPr/>
      <a:lstStyle/>
      <a:p>
        <a:r>
          <a:rPr lang="en-BE"/>
          <a:t>Gaps: 1) Builing 2) Startup competenties 3) legal foundation</a:t>
        </a:r>
      </a:p>
    </p188:txBody>
  </p188:cm>
  <p188:cm id="{A7F3C76B-DB8A-49EE-95E9-2E4B06606046}" authorId="{FF93AD34-945E-9247-755B-9439AD13E5E9}" status="resolved" created="2024-11-09T13:19:43.305" complete="100000">
    <ac:txMkLst xmlns:ac="http://schemas.microsoft.com/office/drawing/2013/main/command">
      <pc:docMk xmlns:pc="http://schemas.microsoft.com/office/powerpoint/2013/main/command"/>
      <pc:sldMk xmlns:pc="http://schemas.microsoft.com/office/powerpoint/2013/main/command" cId="3188023150" sldId="274"/>
      <ac:spMk id="3" creationId="{DDD91172-4ECE-0D3F-C00A-B822CAA013DC}"/>
      <ac:txMk cp="3" len="17">
        <ac:context len="145" hash="1749083493"/>
      </ac:txMk>
    </ac:txMkLst>
    <p188:pos x="4000499" y="4327071"/>
    <p188:txBody>
      <a:bodyPr/>
      <a:lstStyle/>
      <a:p>
        <a:r>
          <a:rPr lang="nl-NL"/>
          <a:t>tom: security, quality and compliance mgt vooraan zetten</a:t>
        </a:r>
      </a:p>
    </p188:txBody>
  </p188:cm>
  <p188:cm id="{FEB86DB5-4B34-4D33-94C4-F39845353A71}" authorId="{DFDEF5DF-7B11-EBCD-5CC2-9C765AA9A061}" status="resolved" created="2024-11-09T13:24:57.087" complete="100000">
    <ac:deMkLst xmlns:ac="http://schemas.microsoft.com/office/drawing/2013/main/command">
      <pc:docMk xmlns:pc="http://schemas.microsoft.com/office/powerpoint/2013/main/command"/>
      <pc:sldMk xmlns:pc="http://schemas.microsoft.com/office/powerpoint/2013/main/command" cId="3188023150" sldId="274"/>
      <ac:spMk id="8" creationId="{7DFCE7E2-D0C7-0BAC-5A5C-836D68054E4A}"/>
    </ac:deMkLst>
    <p188:txBody>
      <a:bodyPr/>
      <a:lstStyle/>
      <a:p>
        <a:r>
          <a:rPr lang="en-BE"/>
          <a:t>Apply red-yellow circle</a:t>
        </a:r>
      </a:p>
    </p188:txBody>
  </p188:cm>
  <p188:cm id="{ECB9E3E0-92A7-434E-BE91-5F18F1C62E44}" authorId="{DFDEF5DF-7B11-EBCD-5CC2-9C765AA9A061}" status="resolved" created="2024-11-11T20:21:47.414" complete="100000">
    <pc:sldMkLst xmlns:pc="http://schemas.microsoft.com/office/powerpoint/2013/main/command">
      <pc:docMk/>
      <pc:sldMk cId="3188023150" sldId="274"/>
    </pc:sldMkLst>
    <p188:txBody>
      <a:bodyPr/>
      <a:lstStyle/>
      <a:p>
        <a:r>
          <a:rPr lang="en-BE"/>
          <a:t>Jonas Introductie voor de slides.</a:t>
        </a:r>
      </a:p>
    </p188:txBody>
  </p188:cm>
  <p188:cm id="{56C679C5-9413-4679-9468-923CA4C582BC}" authorId="{DFDEF5DF-7B11-EBCD-5CC2-9C765AA9A061}" status="resolved" created="2024-11-11T20:22:01.684" complete="100000">
    <pc:sldMkLst xmlns:pc="http://schemas.microsoft.com/office/powerpoint/2013/main/command">
      <pc:docMk/>
      <pc:sldMk cId="3188023150" sldId="274"/>
    </pc:sldMkLst>
    <p188:txBody>
      <a:bodyPr/>
      <a:lstStyle/>
      <a:p>
        <a:r>
          <a:rPr lang="en-BE"/>
          <a:t>Slide 2: round table</a:t>
        </a:r>
      </a:p>
    </p188:txBody>
  </p188:cm>
  <p188:cm id="{6605BB94-1F2C-478E-8E58-801EDE431D73}" authorId="{DFDEF5DF-7B11-EBCD-5CC2-9C765AA9A061}" created="2024-11-19T11:19:31.621">
    <pc:sldMkLst xmlns:pc="http://schemas.microsoft.com/office/powerpoint/2013/main/command">
      <pc:docMk/>
      <pc:sldMk cId="3188023150" sldId="274"/>
    </pc:sldMkLst>
    <p188:txBody>
      <a:bodyPr/>
      <a:lstStyle/>
      <a:p>
        <a:r>
          <a:rPr lang="en-BE"/>
          <a:t>Tim: introductie, inclusief iedereen.</a:t>
        </a:r>
      </a:p>
    </p188:txBody>
  </p188:cm>
</p188:cmLst>
</file>

<file path=ppt/comments/modernComment_313_D970CB68.xml><?xml version="1.0" encoding="utf-8"?>
<p188:cmLst xmlns:a="http://schemas.openxmlformats.org/drawingml/2006/main" xmlns:r="http://schemas.openxmlformats.org/officeDocument/2006/relationships" xmlns:p188="http://schemas.microsoft.com/office/powerpoint/2018/8/main">
  <p188:cm id="{9C7C808C-8B8D-4219-B1D7-9B321E03BCB1}" authorId="{DFDEF5DF-7B11-EBCD-5CC2-9C765AA9A061}" status="resolved" created="2024-11-09T13:48:36.161" complete="100000">
    <pc:sldMkLst xmlns:pc="http://schemas.microsoft.com/office/powerpoint/2013/main/command">
      <pc:docMk/>
      <pc:sldMk cId="3648047976" sldId="787"/>
    </pc:sldMkLst>
    <p188:txBody>
      <a:bodyPr/>
      <a:lstStyle/>
      <a:p>
        <a:r>
          <a:rPr lang="en-BE"/>
          <a:t>@Tom: change color of arrow</a:t>
        </a:r>
      </a:p>
    </p188:txBody>
  </p188:cm>
  <p188:cm id="{5AA1C824-E24C-4F0B-A38E-5DDB076F8D6A}" authorId="{DFDEF5DF-7B11-EBCD-5CC2-9C765AA9A061}" status="resolved" created="2024-11-09T13:52:54.714" complete="100000">
    <pc:sldMkLst xmlns:pc="http://schemas.microsoft.com/office/powerpoint/2013/main/command">
      <pc:docMk/>
      <pc:sldMk cId="3648047976" sldId="787"/>
    </pc:sldMkLst>
    <p188:txBody>
      <a:bodyPr/>
      <a:lstStyle/>
      <a:p>
        <a:r>
          <a:rPr lang="en-BE"/>
          <a:t>@Erik: tweak graphic setup</a:t>
        </a:r>
      </a:p>
    </p188:txBody>
  </p188:cm>
  <p188:cm id="{FA77AE6E-1DCB-4747-AA5B-FB8CE1960379}" authorId="{DFDEF5DF-7B11-EBCD-5CC2-9C765AA9A061}" created="2024-11-25T20:36:48.056">
    <pc:sldMkLst xmlns:pc="http://schemas.microsoft.com/office/powerpoint/2013/main/command">
      <pc:docMk/>
      <pc:sldMk cId="3648047976" sldId="787"/>
    </pc:sldMkLst>
    <p188:txBody>
      <a:bodyPr/>
      <a:lstStyle/>
      <a:p>
        <a:r>
          <a:rPr lang="en-BE"/>
          <a:t>Tim Presenteert</a:t>
        </a:r>
      </a:p>
    </p188:txBody>
  </p188:cm>
</p188:cmLst>
</file>

<file path=ppt/comments/modernComment_355_D970CB68.xml><?xml version="1.0" encoding="utf-8"?>
<p188:cmLst xmlns:a="http://schemas.openxmlformats.org/drawingml/2006/main" xmlns:r="http://schemas.openxmlformats.org/officeDocument/2006/relationships" xmlns:p188="http://schemas.microsoft.com/office/powerpoint/2018/8/main">
  <p188:cm id="{9E47A1F8-6614-4AB5-8AE1-D6463C39AD05}" authorId="{DFDEF5DF-7B11-EBCD-5CC2-9C765AA9A061}" status="resolved" created="2024-11-09T13:57:40.838" complete="100000">
    <ac:txMkLst xmlns:ac="http://schemas.microsoft.com/office/drawing/2013/main/command">
      <pc:docMk xmlns:pc="http://schemas.microsoft.com/office/powerpoint/2013/main/command"/>
      <pc:sldMk xmlns:pc="http://schemas.microsoft.com/office/powerpoint/2013/main/command" cId="3648047976" sldId="853"/>
      <ac:spMk id="869" creationId="{111B4A49-B930-4A89-A1CD-6CA2B3D95AED}"/>
      <ac:txMk cp="13" len="114">
        <ac:context len="130" hash="876683903"/>
      </ac:txMk>
    </ac:txMkLst>
    <p188:pos x="4986903" y="571621"/>
    <p188:txBody>
      <a:bodyPr/>
      <a:lstStyle/>
      <a:p>
        <a:r>
          <a:rPr lang="en-BE"/>
          <a:t>Reformulate</a:t>
        </a:r>
      </a:p>
    </p188:txBody>
  </p188:cm>
  <p188:cm id="{3A25B377-65F8-448D-BFD5-F6143683EFA2}" authorId="{DFDEF5DF-7B11-EBCD-5CC2-9C765AA9A061}" status="resolved" created="2024-11-09T13:58:27.784" complete="100000">
    <ac:deMkLst xmlns:ac="http://schemas.microsoft.com/office/drawing/2013/main/command">
      <pc:docMk xmlns:pc="http://schemas.microsoft.com/office/powerpoint/2013/main/command"/>
      <pc:sldMk xmlns:pc="http://schemas.microsoft.com/office/powerpoint/2013/main/command" cId="3648047976" sldId="853"/>
      <ac:spMk id="869" creationId="{111B4A49-B930-4A89-A1CD-6CA2B3D95AED}"/>
    </ac:deMkLst>
    <p188:txBody>
      <a:bodyPr/>
      <a:lstStyle/>
      <a:p>
        <a:r>
          <a:rPr lang="en-BE"/>
          <a:t>Discuss in depth!</a:t>
        </a:r>
      </a:p>
    </p188:txBody>
  </p188:cm>
  <p188:cm id="{0871DA14-C685-4891-9FD3-7C0258B6B81D}" authorId="{DFDEF5DF-7B11-EBCD-5CC2-9C765AA9A061}" created="2024-11-09T14:00:24.525">
    <ac:deMkLst xmlns:ac="http://schemas.microsoft.com/office/drawing/2013/main/command">
      <pc:docMk xmlns:pc="http://schemas.microsoft.com/office/powerpoint/2013/main/command"/>
      <pc:sldMk xmlns:pc="http://schemas.microsoft.com/office/powerpoint/2013/main/command" cId="3648047976" sldId="853"/>
      <ac:spMk id="869" creationId="{111B4A49-B930-4A89-A1CD-6CA2B3D95AED}"/>
    </ac:deMkLst>
    <p188:txBody>
      <a:bodyPr/>
      <a:lstStyle/>
      <a:p>
        <a:r>
          <a:rPr lang="en-BE"/>
          <a:t>Idea: bigger corporations have internal policies that maybe can be programmed by the customer itself. The platform can help for internal compliance as well.</a:t>
        </a:r>
      </a:p>
    </p188:txBody>
  </p188:cm>
  <p188:cm id="{A3120436-0E17-4E13-AD65-B847D4799BCC}" authorId="{DFDEF5DF-7B11-EBCD-5CC2-9C765AA9A061}" created="2024-11-09T14:01:13.262">
    <ac:deMkLst xmlns:ac="http://schemas.microsoft.com/office/drawing/2013/main/command">
      <pc:docMk xmlns:pc="http://schemas.microsoft.com/office/powerpoint/2013/main/command"/>
      <pc:sldMk xmlns:pc="http://schemas.microsoft.com/office/powerpoint/2013/main/command" cId="3648047976" sldId="853"/>
      <ac:spMk id="869" creationId="{111B4A49-B930-4A89-A1CD-6CA2B3D95AED}"/>
    </ac:deMkLst>
    <p188:replyLst>
      <p188:reply id="{0E788E18-98F9-40E1-9369-9876D88DC57F}" authorId="{DFDEF5DF-7B11-EBCD-5CC2-9C765AA9A061}" created="2024-11-09T14:02:42.264">
        <p188:txBody>
          <a:bodyPr/>
          <a:lstStyle/>
          <a:p>
            <a:r>
              <a:rPr lang="en-BE"/>
              <a:t>Zijn onze referentie modellen correct en volledig?</a:t>
            </a:r>
          </a:p>
        </p188:txBody>
      </p188:reply>
      <p188:reply id="{BFCC9974-650C-4DCF-81BB-7AE2632F77BA}" authorId="{DFDEF5DF-7B11-EBCD-5CC2-9C765AA9A061}" created="2024-11-09T14:05:48.069">
        <p188:txBody>
          <a:bodyPr/>
          <a:lstStyle/>
          <a:p>
            <a:r>
              <a:rPr lang="en-BE"/>
              <a:t>Start: we faciliteren eerst. Slechts na een aantal audits bij klanten, kunnen we meer claimen naar onze klanten. We moeten vooral benadrukken dat de tool audits veel eenvoudiger maakt.</a:t>
            </a:r>
          </a:p>
        </p188:txBody>
      </p188:reply>
    </p188:replyLst>
    <p188:txBody>
      <a:bodyPr/>
      <a:lstStyle/>
      <a:p>
        <a:r>
          <a:rPr lang="en-BE"/>
          <a:t>Discuss in detail hoe ver je eigen liability draagt? Kunnen we impliceren dat je in orde bent met onze tool te volgen?</a:t>
        </a:r>
      </a:p>
    </p188:txBody>
  </p188:cm>
  <p188:cm id="{293F57FB-9806-4291-8AA1-1A38A1F8E562}" authorId="{DFDEF5DF-7B11-EBCD-5CC2-9C765AA9A061}" created="2024-11-09T14:08:39.998">
    <pc:sldMkLst xmlns:pc="http://schemas.microsoft.com/office/powerpoint/2013/main/command">
      <pc:docMk/>
      <pc:sldMk cId="3648047976" sldId="853"/>
    </pc:sldMkLst>
    <p188:txBody>
      <a:bodyPr/>
      <a:lstStyle/>
      <a:p>
        <a:r>
          <a:rPr lang="en-BE"/>
          <a:t>Feature: auditor rol that can be activated by the customer to facilitate the audit =&gt; in the docs.</a:t>
        </a:r>
      </a:p>
    </p188:txBody>
  </p188:cm>
  <p188:cm id="{78CC1F5A-401B-4770-AB89-FAFD78397FB5}" authorId="{DFDEF5DF-7B11-EBCD-5CC2-9C765AA9A061}" created="2024-11-09T14:09:10.283">
    <pc:sldMkLst xmlns:pc="http://schemas.microsoft.com/office/powerpoint/2013/main/command">
      <pc:docMk/>
      <pc:sldMk cId="3648047976" sldId="853"/>
    </pc:sldMkLst>
    <p188:txBody>
      <a:bodyPr/>
      <a:lstStyle/>
      <a:p>
        <a:r>
          <a:rPr lang="en-BE"/>
          <a:t>You can be certified as auditor in using the tool.</a:t>
        </a:r>
      </a:p>
    </p188:txBody>
  </p188:cm>
  <p188:cm id="{23EB7ADF-2E28-4A4E-970D-4BC7BAD4E65A}" authorId="{DFDEF5DF-7B11-EBCD-5CC2-9C765AA9A061}" created="2024-11-09T14:20:09.782">
    <pc:sldMkLst xmlns:pc="http://schemas.microsoft.com/office/powerpoint/2013/main/command">
      <pc:docMk/>
      <pc:sldMk cId="3648047976" sldId="853"/>
    </pc:sldMkLst>
    <p188:txBody>
      <a:bodyPr/>
      <a:lstStyle/>
      <a:p>
        <a:r>
          <a:rPr lang="en-BE"/>
          <a:t>Secondary: managed soc: partners kunnen een managed soc service aanbieden aan de klanten op basis van de tool.</a:t>
        </a:r>
      </a:p>
    </p188:txBody>
  </p188:cm>
  <p188:cm id="{DCCBAA9E-DBD4-45F6-8B92-71794D43780F}" authorId="{DFDEF5DF-7B11-EBCD-5CC2-9C765AA9A061}" created="2024-11-19T11:38:50.156">
    <pc:sldMkLst xmlns:pc="http://schemas.microsoft.com/office/powerpoint/2013/main/command">
      <pc:docMk/>
      <pc:sldMk cId="3648047976" sldId="853"/>
    </pc:sldMkLst>
    <p188:txBody>
      <a:bodyPr/>
      <a:lstStyle/>
      <a:p>
        <a:r>
          <a:rPr lang="en-BE"/>
          <a:t>Wat zijn uw parameters om een tool te kopen?</a:t>
        </a:r>
      </a:p>
    </p188:txBody>
  </p188:cm>
  <p188:cm id="{A93CD972-4CF8-4787-821A-81AE1F18FF26}" authorId="{DFDEF5DF-7B11-EBCD-5CC2-9C765AA9A061}" created="2024-11-25T20:37:21.545">
    <pc:sldMkLst xmlns:pc="http://schemas.microsoft.com/office/powerpoint/2013/main/command">
      <pc:docMk/>
      <pc:sldMk cId="3648047976" sldId="853"/>
    </pc:sldMkLst>
    <p188:txBody>
      <a:bodyPr/>
      <a:lstStyle/>
      <a:p>
        <a:r>
          <a:rPr lang="en-BE"/>
          <a:t>Jonas presenteert</a:t>
        </a:r>
      </a:p>
    </p188:txBody>
  </p188:cm>
</p188:cmLst>
</file>

<file path=ppt/comments/modernComment_397_38331C28.xml><?xml version="1.0" encoding="utf-8"?>
<p188:cmLst xmlns:a="http://schemas.openxmlformats.org/drawingml/2006/main" xmlns:r="http://schemas.openxmlformats.org/officeDocument/2006/relationships" xmlns:p188="http://schemas.microsoft.com/office/powerpoint/2018/8/main">
  <p188:cm id="{C0F56A2C-17E7-4723-821A-58174EA00A46}" authorId="{DFDEF5DF-7B11-EBCD-5CC2-9C765AA9A061}" status="resolved" created="2024-11-09T13:45:04.685" complete="100000">
    <pc:sldMkLst xmlns:pc="http://schemas.microsoft.com/office/powerpoint/2013/main/command">
      <pc:docMk/>
      <pc:sldMk cId="942873640" sldId="919"/>
    </pc:sldMkLst>
    <p188:txBody>
      <a:bodyPr/>
      <a:lstStyle/>
      <a:p>
        <a:r>
          <a:rPr lang="en-BE"/>
          <a:t>@tom: kleuren bijwerken</a:t>
        </a:r>
      </a:p>
    </p188:txBody>
  </p188:cm>
  <p188:cm id="{BF420BE4-678D-489A-B7E8-AE0FAA7B1406}" authorId="{DFDEF5DF-7B11-EBCD-5CC2-9C765AA9A061}" status="resolved" created="2024-11-09T13:46:06.541" complete="100000">
    <pc:sldMkLst xmlns:pc="http://schemas.microsoft.com/office/powerpoint/2013/main/command">
      <pc:docMk/>
      <pc:sldMk cId="942873640" sldId="919"/>
    </pc:sldMkLst>
    <p188:txBody>
      <a:bodyPr/>
      <a:lstStyle/>
      <a:p>
        <a:r>
          <a:rPr lang="en-BE"/>
          <a:t>@ Erik: Make animation (slide 10)
</a:t>
        </a:r>
      </a:p>
    </p188:txBody>
  </p188:cm>
  <p188:cm id="{8370D86A-DA6F-4CDF-9CCD-610C1E203B76}" authorId="{DFDEF5DF-7B11-EBCD-5CC2-9C765AA9A061}" created="2024-11-09T13:46:31.623">
    <pc:sldMkLst xmlns:pc="http://schemas.microsoft.com/office/powerpoint/2013/main/command">
      <pc:docMk/>
      <pc:sldMk cId="942873640" sldId="919"/>
    </pc:sldMkLst>
    <p188:txBody>
      <a:bodyPr/>
      <a:lstStyle/>
      <a:p>
        <a:r>
          <a:rPr lang="en-BE"/>
          <a:t>What are the key messages to tell in the speaker notes!</a:t>
        </a:r>
      </a:p>
    </p188:txBody>
  </p188:cm>
  <p188:cm id="{7B570657-46AE-424F-B0FC-844FD1E751EA}" authorId="{DFDEF5DF-7B11-EBCD-5CC2-9C765AA9A061}" created="2024-11-11T20:29:14.974">
    <pc:sldMkLst xmlns:pc="http://schemas.microsoft.com/office/powerpoint/2013/main/command">
      <pc:docMk/>
      <pc:sldMk cId="942873640" sldId="919"/>
    </pc:sldMkLst>
    <p188:txBody>
      <a:bodyPr/>
      <a:lstStyle/>
      <a:p>
        <a:r>
          <a:rPr lang="en-BE"/>
          <a:t>Niet te diep gaan.</a:t>
        </a:r>
      </a:p>
    </p188:txBody>
  </p188:cm>
  <p188:cm id="{F848ED23-F303-4B37-BE1A-A3F2AB74C364}" authorId="{DFDEF5DF-7B11-EBCD-5CC2-9C765AA9A061}" created="2024-11-19T11:29:14.430">
    <pc:sldMkLst xmlns:pc="http://schemas.microsoft.com/office/powerpoint/2013/main/command">
      <pc:docMk/>
      <pc:sldMk cId="942873640" sldId="919"/>
    </pc:sldMkLst>
    <p188:txBody>
      <a:bodyPr/>
      <a:lstStyle/>
      <a:p>
        <a:r>
          <a:rPr lang="en-BE"/>
          <a:t>Deelt de probleemstelling.</a:t>
        </a:r>
      </a:p>
    </p188:txBody>
  </p188:cm>
  <p188:cm id="{17730BDD-98EC-4F82-AD89-02E23C493372}" authorId="{DFDEF5DF-7B11-EBCD-5CC2-9C765AA9A061}" status="resolved" created="2024-11-19T11:31:06.672" complete="100000">
    <pc:sldMkLst xmlns:pc="http://schemas.microsoft.com/office/powerpoint/2013/main/command">
      <pc:docMk/>
      <pc:sldMk cId="942873640" sldId="919"/>
    </pc:sldMkLst>
    <p188:txBody>
      <a:bodyPr/>
      <a:lstStyle/>
      <a:p>
        <a:r>
          <a:rPr lang="en-BE"/>
          <a:t>Nummers weghalen.</a:t>
        </a:r>
      </a:p>
    </p188:txBody>
  </p188:cm>
  <p188:cm id="{865687CB-037B-4981-9FA9-63CCF802F11F}" authorId="{DFDEF5DF-7B11-EBCD-5CC2-9C765AA9A061}" created="2024-11-19T11:31:39.308">
    <pc:sldMkLst xmlns:pc="http://schemas.microsoft.com/office/powerpoint/2013/main/command">
      <pc:docMk/>
      <pc:sldMk cId="942873640" sldId="919"/>
    </pc:sldMkLst>
    <p188:replyLst>
      <p188:reply id="{3B2F4664-83C4-49F7-B2BC-2C68CF5B8147}" authorId="{DFDEF5DF-7B11-EBCD-5CC2-9C765AA9A061}" created="2024-11-19T11:33:39.575">
        <p188:txBody>
          <a:bodyPr/>
          <a:lstStyle/>
          <a:p>
            <a:r>
              <a:rPr lang="en-BE"/>
              <a:t>6 maand na eerste certificatie =&gt; moeten controls en actions kunnen opladen =&gt; iets andere intake?</a:t>
            </a:r>
          </a:p>
        </p188:txBody>
      </p188:reply>
      <p188:reply id="{4D733325-6B4E-4663-B861-D701A65F988B}" authorId="{DFDEF5DF-7B11-EBCD-5CC2-9C765AA9A061}" created="2024-11-19T11:33:53.918">
        <p188:txBody>
          <a:bodyPr/>
          <a:lstStyle/>
          <a:p>
            <a:r>
              <a:rPr lang="en-BE"/>
              <a:t>Fastlane?</a:t>
            </a:r>
          </a:p>
        </p188:txBody>
      </p188:reply>
    </p188:replyLst>
    <p188:txBody>
      <a:bodyPr/>
      <a:lstStyle/>
      <a:p>
        <a:r>
          <a:rPr lang="en-BE"/>
          <a:t>Zou je op een andere manier kunnen beginnen?</a:t>
        </a:r>
      </a:p>
    </p188:txBody>
  </p188:cm>
</p188:cmLst>
</file>

<file path=ppt/comments/modernComment_399_11E89866.xml><?xml version="1.0" encoding="utf-8"?>
<p188:cmLst xmlns:a="http://schemas.openxmlformats.org/drawingml/2006/main" xmlns:r="http://schemas.openxmlformats.org/officeDocument/2006/relationships" xmlns:p188="http://schemas.microsoft.com/office/powerpoint/2018/8/main">
  <p188:cm id="{06BA348B-41C6-4B3B-9AF2-DF27D2D094C6}" authorId="{DFDEF5DF-7B11-EBCD-5CC2-9C765AA9A061}" created="2024-11-11T20:24:23.725">
    <pc:sldMkLst xmlns:pc="http://schemas.microsoft.com/office/powerpoint/2013/main/command">
      <pc:docMk/>
      <pc:sldMk cId="300456038" sldId="921"/>
    </pc:sldMkLst>
    <p188:replyLst>
      <p188:reply id="{CC15ACF6-25D3-4F96-AEDC-CC42CD28AB3D}" authorId="{DFDEF5DF-7B11-EBCD-5CC2-9C765AA9A061}" created="2024-11-19T11:23:06.535">
        <p188:txBody>
          <a:bodyPr/>
          <a:lstStyle/>
          <a:p>
            <a:r>
              <a:rPr lang="en-BE"/>
              <a:t>Max 1à2 min geen diepte</a:t>
            </a:r>
          </a:p>
        </p188:txBody>
      </p188:reply>
    </p188:replyLst>
    <p188:txBody>
      <a:bodyPr/>
      <a:lstStyle/>
      <a:p>
        <a:r>
          <a:rPr lang="en-BE"/>
          <a:t>Erik presenteert</a:t>
        </a:r>
      </a:p>
    </p188:txBody>
  </p188:cm>
</p188:cmLst>
</file>

<file path=ppt/comments/modernComment_3A1_408D156D.xml><?xml version="1.0" encoding="utf-8"?>
<p188:cmLst xmlns:a="http://schemas.openxmlformats.org/drawingml/2006/main" xmlns:r="http://schemas.openxmlformats.org/officeDocument/2006/relationships" xmlns:p188="http://schemas.microsoft.com/office/powerpoint/2018/8/main">
  <p188:cm id="{00928183-B316-4997-B221-4D92D3D172AF}" authorId="{DFDEF5DF-7B11-EBCD-5CC2-9C765AA9A061}" created="2024-11-09T14:26:00.471">
    <pc:sldMkLst xmlns:pc="http://schemas.microsoft.com/office/powerpoint/2013/main/command">
      <pc:docMk/>
      <pc:sldMk cId="1082987885" sldId="929"/>
    </pc:sldMkLst>
    <p188:txBody>
      <a:bodyPr/>
      <a:lstStyle/>
      <a:p>
        <a:r>
          <a:rPr lang="en-BE"/>
          <a:t>Prepare a list of questions to have for our selves.</a:t>
        </a:r>
      </a:p>
    </p188:txBody>
  </p188:cm>
</p188:cmLst>
</file>

<file path=ppt/comments/modernComment_3AB_8FA9174D.xml><?xml version="1.0" encoding="utf-8"?>
<p188:cmLst xmlns:a="http://schemas.openxmlformats.org/drawingml/2006/main" xmlns:r="http://schemas.openxmlformats.org/officeDocument/2006/relationships" xmlns:p188="http://schemas.microsoft.com/office/powerpoint/2018/8/main">
  <p188:cm id="{90674ECF-AC4E-426A-AC8E-52DCFACFFCF6}" authorId="{DFDEF5DF-7B11-EBCD-5CC2-9C765AA9A061}" status="resolved" created="2024-11-09T13:39:22.635">
    <pc:sldMkLst xmlns:pc="http://schemas.microsoft.com/office/powerpoint/2013/main/command">
      <pc:docMk/>
      <pc:sldMk cId="3262857342" sldId="918"/>
    </pc:sldMkLst>
    <p188:replyLst>
      <p188:reply id="{E1486894-3EAE-4417-A311-A8B71A0ED3C7}" authorId="{DFDEF5DF-7B11-EBCD-5CC2-9C765AA9A061}" created="2024-11-09T13:39:40.052">
        <p188:txBody>
          <a:bodyPr/>
          <a:lstStyle/>
          <a:p>
            <a:r>
              <a:rPr lang="en-BE"/>
              <a:t>@Tim: do a proposition to express USP.</a:t>
            </a:r>
          </a:p>
        </p188:txBody>
      </p188:reply>
      <p188:reply id="{CB93416A-50BC-40DF-B175-5D5D44804BA2}" authorId="{DFDEF5DF-7B11-EBCD-5CC2-9C765AA9A061}" created="2024-11-09T13:41:44.700">
        <p188:txBody>
          <a:bodyPr/>
          <a:lstStyle/>
          <a:p>
            <a:r>
              <a:rPr lang="en-BE"/>
              <a:t>USP: 1) Gestoeld op SME: eenvoudig en begrijpbaar.  2) actie gedreven en je heb weinig kennis nodig om toch de juiste actie te doen. 3) quantificeren het risicomodel en de prioriteiten aan de hand van de waarde in een specifieke organisatie</a:t>
            </a:r>
          </a:p>
        </p188:txBody>
      </p188:reply>
    </p188:replyLst>
    <p188:txBody>
      <a:bodyPr/>
      <a:lstStyle/>
      <a:p>
        <a:r>
          <a:rPr lang="en-BE"/>
          <a:t>What is unique? Compared to competition?
</a:t>
        </a:r>
      </a:p>
    </p188:txBody>
  </p188:cm>
  <p188:cm id="{5E6FAF60-33F8-4E80-A25D-79BBC35C34E3}" authorId="{DFDEF5DF-7B11-EBCD-5CC2-9C765AA9A061}" created="2024-11-11T20:24:37.601">
    <pc:sldMkLst xmlns:pc="http://schemas.microsoft.com/office/powerpoint/2013/main/command">
      <pc:docMk/>
      <pc:sldMk cId="91211635" sldId="935"/>
    </pc:sldMkLst>
    <p188:txBody>
      <a:bodyPr/>
      <a:lstStyle/>
      <a:p>
        <a:r>
          <a:rPr lang="en-BE"/>
          <a:t>Erik presenteert</a:t>
        </a:r>
      </a:p>
    </p188:txBody>
  </p188:cm>
  <p188:cm id="{30D0EE71-5434-4766-B879-DFFC8449845B}" authorId="{DFDEF5DF-7B11-EBCD-5CC2-9C765AA9A061}" status="resolved" created="2024-11-19T11:26:26.229" complete="100000">
    <pc:sldMkLst xmlns:pc="http://schemas.microsoft.com/office/powerpoint/2013/main/command">
      <pc:docMk/>
      <pc:sldMk cId="91211635" sldId="935"/>
    </pc:sldMkLst>
    <p188:replyLst>
      <p188:reply id="{0013F1DA-BD7A-4DBD-B3B0-F4F6367C7862}" authorId="{DFDEF5DF-7B11-EBCD-5CC2-9C765AA9A061}" created="2024-11-19T11:27:27.983">
        <p188:txBody>
          <a:bodyPr/>
          <a:lstStyle/>
          <a:p>
            <a:r>
              <a:rPr lang="en-BE"/>
              <a:t>Dit zijn de 4 dingen die al los in de markt beschikbaar, maar niet in de markt.</a:t>
            </a:r>
          </a:p>
        </p188:txBody>
      </p188:reply>
    </p188:replyLst>
    <p188:txBody>
      <a:bodyPr/>
      <a:lstStyle/>
      <a:p>
        <a:r>
          <a:rPr lang="en-BE"/>
          <a:t>Beperken tot kern boodchap</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E65CA762-DD00-4E21-8797-451B9C468126}" type="datetimeFigureOut">
              <a:rPr lang="en-BE" smtClean="0"/>
              <a:t>25/11/2024</a:t>
            </a:fld>
            <a:endParaRPr lang="en-BE"/>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F38D2D22-AD79-4907-AA66-BC5CED101679}" type="slidenum">
              <a:rPr lang="en-BE" smtClean="0"/>
              <a:t>‹#›</a:t>
            </a:fld>
            <a:endParaRPr lang="en-BE"/>
          </a:p>
        </p:txBody>
      </p:sp>
    </p:spTree>
    <p:extLst>
      <p:ext uri="{BB962C8B-B14F-4D97-AF65-F5344CB8AC3E}">
        <p14:creationId xmlns:p14="http://schemas.microsoft.com/office/powerpoint/2010/main" val="2302517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Message:</a:t>
            </a:r>
            <a:r>
              <a:rPr lang="en-US"/>
              <a:t> Highlight the expertise behind the solution. Emphasize credibility by presenting team members with roles that reinforce the security and compliance background.</a:t>
            </a:r>
          </a:p>
        </p:txBody>
      </p:sp>
      <p:sp>
        <p:nvSpPr>
          <p:cNvPr id="4" name="Slide Number Placeholder 3"/>
          <p:cNvSpPr>
            <a:spLocks noGrp="1"/>
          </p:cNvSpPr>
          <p:nvPr>
            <p:ph type="sldNum" sz="quarter" idx="5"/>
          </p:nvPr>
        </p:nvSpPr>
        <p:spPr/>
        <p:txBody>
          <a:bodyPr/>
          <a:lstStyle/>
          <a:p>
            <a:fld id="{E7BDADF5-BAB3-45B8-A707-BD648CF29727}" type="slidenum">
              <a:rPr lang="en-US" smtClean="0"/>
              <a:t>2</a:t>
            </a:fld>
            <a:endParaRPr lang="en-US"/>
          </a:p>
        </p:txBody>
      </p:sp>
    </p:spTree>
    <p:extLst>
      <p:ext uri="{BB962C8B-B14F-4D97-AF65-F5344CB8AC3E}">
        <p14:creationId xmlns:p14="http://schemas.microsoft.com/office/powerpoint/2010/main" val="26134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organizations lack adequate cybersecurity risk visibility due to limited resources and expertise, which can lead to severe financial, reputational, and operational consequences.</a:t>
            </a:r>
          </a:p>
        </p:txBody>
      </p:sp>
      <p:sp>
        <p:nvSpPr>
          <p:cNvPr id="4" name="Slide Number Placeholder 3"/>
          <p:cNvSpPr>
            <a:spLocks noGrp="1"/>
          </p:cNvSpPr>
          <p:nvPr>
            <p:ph type="sldNum" sz="quarter" idx="5"/>
          </p:nvPr>
        </p:nvSpPr>
        <p:spPr/>
        <p:txBody>
          <a:bodyPr/>
          <a:lstStyle/>
          <a:p>
            <a:fld id="{E7BDADF5-BAB3-45B8-A707-BD648CF29727}" type="slidenum">
              <a:rPr lang="en-US" smtClean="0"/>
              <a:t>3</a:t>
            </a:fld>
            <a:endParaRPr lang="en-US"/>
          </a:p>
        </p:txBody>
      </p:sp>
    </p:spTree>
    <p:extLst>
      <p:ext uri="{BB962C8B-B14F-4D97-AF65-F5344CB8AC3E}">
        <p14:creationId xmlns:p14="http://schemas.microsoft.com/office/powerpoint/2010/main" val="346099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42">
                <a:solidFill>
                  <a:srgbClr val="FFFFFF">
                    <a:alpha val="100000"/>
                  </a:srgbClr>
                </a:solidFill>
                <a:latin typeface="Hanken Grotesk Light"/>
              </a:rPr>
              <a:t> These factors create a growing demand for affordable, easy-to-implement, and scalable information security tools.</a:t>
            </a:r>
            <a:endParaRPr lang="en-BE"/>
          </a:p>
        </p:txBody>
      </p:sp>
      <p:sp>
        <p:nvSpPr>
          <p:cNvPr id="4" name="Slide Number Placeholder 3"/>
          <p:cNvSpPr>
            <a:spLocks noGrp="1"/>
          </p:cNvSpPr>
          <p:nvPr>
            <p:ph type="sldNum" sz="quarter" idx="5"/>
          </p:nvPr>
        </p:nvSpPr>
        <p:spPr/>
        <p:txBody>
          <a:bodyPr/>
          <a:lstStyle/>
          <a:p>
            <a:fld id="{F38D2D22-AD79-4907-AA66-BC5CED101679}" type="slidenum">
              <a:rPr lang="en-BE" smtClean="0"/>
              <a:t>4</a:t>
            </a:fld>
            <a:endParaRPr lang="en-BE"/>
          </a:p>
        </p:txBody>
      </p:sp>
    </p:spTree>
    <p:extLst>
      <p:ext uri="{BB962C8B-B14F-4D97-AF65-F5344CB8AC3E}">
        <p14:creationId xmlns:p14="http://schemas.microsoft.com/office/powerpoint/2010/main" val="1641118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F38D2D22-AD79-4907-AA66-BC5CED101679}" type="slidenum">
              <a:rPr lang="en-BE" smtClean="0"/>
              <a:t>5</a:t>
            </a:fld>
            <a:endParaRPr lang="en-BE"/>
          </a:p>
        </p:txBody>
      </p:sp>
    </p:spTree>
    <p:extLst>
      <p:ext uri="{BB962C8B-B14F-4D97-AF65-F5344CB8AC3E}">
        <p14:creationId xmlns:p14="http://schemas.microsoft.com/office/powerpoint/2010/main" val="572339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67729-AA93-9890-6993-0002E2A45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6D85A-6914-46EE-8705-7A7400ABE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98155B-8EBF-D7BC-CD0A-24D3E39212F5}"/>
              </a:ext>
            </a:extLst>
          </p:cNvPr>
          <p:cNvSpPr>
            <a:spLocks noGrp="1"/>
          </p:cNvSpPr>
          <p:nvPr>
            <p:ph type="body" idx="1"/>
          </p:nvPr>
        </p:nvSpPr>
        <p:spPr/>
        <p:txBody>
          <a:bodyPr/>
          <a:lstStyle/>
          <a:p>
            <a:endParaRPr lang="en-BE"/>
          </a:p>
        </p:txBody>
      </p:sp>
      <p:sp>
        <p:nvSpPr>
          <p:cNvPr id="4" name="Slide Number Placeholder 3">
            <a:extLst>
              <a:ext uri="{FF2B5EF4-FFF2-40B4-BE49-F238E27FC236}">
                <a16:creationId xmlns:a16="http://schemas.microsoft.com/office/drawing/2014/main" id="{4353AE8C-048B-2552-344C-AEAE8FB7A940}"/>
              </a:ext>
            </a:extLst>
          </p:cNvPr>
          <p:cNvSpPr>
            <a:spLocks noGrp="1"/>
          </p:cNvSpPr>
          <p:nvPr>
            <p:ph type="sldNum" sz="quarter" idx="5"/>
          </p:nvPr>
        </p:nvSpPr>
        <p:spPr/>
        <p:txBody>
          <a:bodyPr/>
          <a:lstStyle/>
          <a:p>
            <a:fld id="{F38D2D22-AD79-4907-AA66-BC5CED101679}" type="slidenum">
              <a:rPr lang="en-BE" smtClean="0"/>
              <a:t>6</a:t>
            </a:fld>
            <a:endParaRPr lang="en-BE"/>
          </a:p>
        </p:txBody>
      </p:sp>
    </p:spTree>
    <p:extLst>
      <p:ext uri="{BB962C8B-B14F-4D97-AF65-F5344CB8AC3E}">
        <p14:creationId xmlns:p14="http://schemas.microsoft.com/office/powerpoint/2010/main" val="3709599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Waarom</a:t>
            </a:r>
            <a:r>
              <a:rPr lang="en-US" dirty="0"/>
              <a:t> is </a:t>
            </a:r>
            <a:r>
              <a:rPr lang="en-US" dirty="0" err="1"/>
              <a:t>deze</a:t>
            </a:r>
            <a:r>
              <a:rPr lang="en-US" dirty="0"/>
              <a:t> </a:t>
            </a:r>
            <a:r>
              <a:rPr lang="en-US" dirty="0" err="1"/>
              <a:t>dubbele</a:t>
            </a:r>
            <a:r>
              <a:rPr lang="en-US" dirty="0"/>
              <a:t> loop </a:t>
            </a:r>
            <a:r>
              <a:rPr lang="en-US" dirty="0" err="1"/>
              <a:t>beter</a:t>
            </a:r>
            <a:r>
              <a:rPr lang="en-US" dirty="0"/>
              <a:t> </a:t>
            </a:r>
            <a:r>
              <a:rPr lang="en-US" dirty="0" err="1"/>
              <a:t>tegenover</a:t>
            </a:r>
            <a:r>
              <a:rPr lang="en-US" dirty="0"/>
              <a:t> de </a:t>
            </a:r>
            <a:r>
              <a:rPr lang="en-US" dirty="0" err="1"/>
              <a:t>traditionele</a:t>
            </a:r>
            <a:endParaRPr lang="en-US" dirty="0"/>
          </a:p>
          <a:p>
            <a:endParaRPr lang="en-US" dirty="0"/>
          </a:p>
          <a:p>
            <a:endParaRPr lang="en-US" dirty="0"/>
          </a:p>
          <a:p>
            <a:r>
              <a:rPr lang="en-US" dirty="0"/>
              <a:t>2) Meer in detail de </a:t>
            </a:r>
            <a:r>
              <a:rPr lang="en-US" dirty="0" err="1"/>
              <a:t>verschillende</a:t>
            </a:r>
            <a:r>
              <a:rPr lang="en-US" dirty="0"/>
              <a:t> </a:t>
            </a:r>
            <a:r>
              <a:rPr lang="en-US" dirty="0" err="1"/>
              <a:t>blokken</a:t>
            </a:r>
            <a:r>
              <a:rPr lang="en-US" dirty="0"/>
              <a:t> (</a:t>
            </a:r>
            <a:r>
              <a:rPr lang="en-US" dirty="0" err="1"/>
              <a:t>indien</a:t>
            </a:r>
            <a:r>
              <a:rPr lang="en-US" dirty="0"/>
              <a:t> </a:t>
            </a:r>
            <a:r>
              <a:rPr lang="en-US" dirty="0" err="1"/>
              <a:t>meer</a:t>
            </a:r>
            <a:r>
              <a:rPr lang="en-US" dirty="0"/>
              <a:t> </a:t>
            </a:r>
            <a:r>
              <a:rPr lang="en-US" dirty="0" err="1"/>
              <a:t>intresse</a:t>
            </a:r>
            <a:r>
              <a:rPr lang="en-US" dirty="0"/>
              <a:t>)</a:t>
            </a:r>
          </a:p>
          <a:p>
            <a:endParaRPr lang="en-US" dirty="0"/>
          </a:p>
          <a:p>
            <a:r>
              <a:rPr lang="en-US" dirty="0"/>
              <a:t>1) Configuration Management</a:t>
            </a:r>
          </a:p>
          <a:p>
            <a:endParaRPr lang="en-US" dirty="0"/>
          </a:p>
          <a:p>
            <a:r>
              <a:rPr lang="en-US" dirty="0"/>
              <a:t>2) Assessment Management</a:t>
            </a:r>
          </a:p>
          <a:p>
            <a:endParaRPr lang="en-US" dirty="0"/>
          </a:p>
          <a:p>
            <a:r>
              <a:rPr lang="en-US" dirty="0"/>
              <a:t>3) Risk Management</a:t>
            </a:r>
          </a:p>
          <a:p>
            <a:endParaRPr lang="en-US" dirty="0"/>
          </a:p>
          <a:p>
            <a:r>
              <a:rPr lang="en-US" dirty="0"/>
              <a:t>4) Action Management</a:t>
            </a:r>
          </a:p>
          <a:p>
            <a:endParaRPr lang="en-US" dirty="0"/>
          </a:p>
          <a:p>
            <a:r>
              <a:rPr lang="en-US" dirty="0"/>
              <a:t>5) Knowledge Management</a:t>
            </a:r>
          </a:p>
          <a:p>
            <a:endParaRPr lang="en-US" dirty="0"/>
          </a:p>
          <a:p>
            <a:r>
              <a:rPr lang="en-US" dirty="0"/>
              <a:t>6) Strategy Management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Bedenking</a:t>
            </a:r>
            <a:r>
              <a:rPr lang="en-US" dirty="0"/>
              <a:t>: </a:t>
            </a:r>
            <a:r>
              <a:rPr lang="nl-NL" sz="1800" dirty="0" err="1">
                <a:effectLst/>
                <a:latin typeface="Segoe UI" panose="020B0502040204020203" pitchFamily="34" charset="0"/>
              </a:rPr>
              <a:t>Mvp</a:t>
            </a:r>
            <a:r>
              <a:rPr lang="nl-NL" sz="1800" dirty="0">
                <a:effectLst/>
                <a:latin typeface="Segoe UI" panose="020B0502040204020203" pitchFamily="34" charset="0"/>
              </a:rPr>
              <a:t>: </a:t>
            </a:r>
            <a:r>
              <a:rPr lang="nl-NL" sz="1800" dirty="0" err="1">
                <a:effectLst/>
                <a:latin typeface="Segoe UI" panose="020B0502040204020203" pitchFamily="34" charset="0"/>
              </a:rPr>
              <a:t>tailered</a:t>
            </a:r>
            <a:r>
              <a:rPr lang="nl-NL" sz="1800" dirty="0">
                <a:effectLst/>
                <a:latin typeface="Segoe UI" panose="020B0502040204020203" pitchFamily="34" charset="0"/>
              </a:rPr>
              <a:t> compliance model dat </a:t>
            </a:r>
            <a:r>
              <a:rPr lang="nl-NL" sz="1800" dirty="0" err="1">
                <a:effectLst/>
                <a:latin typeface="Segoe UI" panose="020B0502040204020203" pitchFamily="34" charset="0"/>
              </a:rPr>
              <a:t>begrijpbaar</a:t>
            </a:r>
            <a:r>
              <a:rPr lang="nl-NL" sz="1800" dirty="0">
                <a:effectLst/>
                <a:latin typeface="Segoe UI" panose="020B0502040204020203" pitchFamily="34" charset="0"/>
              </a:rPr>
              <a:t> is. En juiste actie selecteren.</a:t>
            </a:r>
            <a:endParaRPr lang="nl-NL" sz="1800" dirty="0">
              <a:effectLst/>
              <a:latin typeface="Arial" panose="020B0604020202020204" pitchFamily="34" charset="0"/>
            </a:endParaRPr>
          </a:p>
          <a:p>
            <a:endParaRPr lang="en-US" dirty="0"/>
          </a:p>
          <a:p>
            <a:endParaRPr lang="en-US" dirty="0"/>
          </a:p>
          <a:p>
            <a:endParaRPr lang="en-BE" dirty="0"/>
          </a:p>
        </p:txBody>
      </p:sp>
      <p:sp>
        <p:nvSpPr>
          <p:cNvPr id="4" name="Slide Number Placeholder 3"/>
          <p:cNvSpPr>
            <a:spLocks noGrp="1"/>
          </p:cNvSpPr>
          <p:nvPr>
            <p:ph type="sldNum" sz="quarter" idx="5"/>
          </p:nvPr>
        </p:nvSpPr>
        <p:spPr/>
        <p:txBody>
          <a:bodyPr/>
          <a:lstStyle/>
          <a:p>
            <a:fld id="{F38D2D22-AD79-4907-AA66-BC5CED101679}" type="slidenum">
              <a:rPr lang="en-BE" smtClean="0"/>
              <a:t>7</a:t>
            </a:fld>
            <a:endParaRPr lang="en-BE"/>
          </a:p>
        </p:txBody>
      </p:sp>
    </p:spTree>
    <p:extLst>
      <p:ext uri="{BB962C8B-B14F-4D97-AF65-F5344CB8AC3E}">
        <p14:creationId xmlns:p14="http://schemas.microsoft.com/office/powerpoint/2010/main" val="1293209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solidFill>
          <a:srgbClr val="240145"/>
        </a:solidFill>
        <a:effectLst/>
      </p:bgPr>
    </p:bg>
    <p:spTree>
      <p:nvGrpSpPr>
        <p:cNvPr id="1" name=""/>
        <p:cNvGrpSpPr/>
        <p:nvPr/>
      </p:nvGrpSpPr>
      <p:grpSpPr>
        <a:xfrm>
          <a:off x="0" y="0"/>
          <a:ext cx="0" cy="0"/>
          <a:chOff x="0" y="0"/>
          <a:chExt cx="0" cy="0"/>
        </a:xfrm>
      </p:grpSpPr>
      <p:pic>
        <p:nvPicPr>
          <p:cNvPr id="5" name="layoutShapeInnerChild1">
            <a:extLst>
              <a:ext uri="{FF2B5EF4-FFF2-40B4-BE49-F238E27FC236}">
                <a16:creationId xmlns:a16="http://schemas.microsoft.com/office/drawing/2014/main" id="{C0E03168-F38B-F7FF-23B7-53533B10FA38}"/>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ctrTitle"/>
          </p:nvPr>
        </p:nvSpPr>
        <p:spPr>
          <a:xfrm>
            <a:off x="1524000" y="3444221"/>
            <a:ext cx="159258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3999" y="6049403"/>
            <a:ext cx="15925799" cy="44104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B8CEAE-9ACF-4870-96B2-2FDD755B4008}" type="datetimeFigureOut">
              <a:rPr lang="en-IN" smtClean="0"/>
              <a:t>25-11-2024</a:t>
            </a:fld>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1072226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pic>
        <p:nvPicPr>
          <p:cNvPr id="6" name="layoutShapeInnerChild1">
            <a:extLst>
              <a:ext uri="{FF2B5EF4-FFF2-40B4-BE49-F238E27FC236}">
                <a16:creationId xmlns:a16="http://schemas.microsoft.com/office/drawing/2014/main" id="{F31965C6-5B9C-15F5-67EA-155328FF6CAB}"/>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a:extLst>
              <a:ext uri="{FF2B5EF4-FFF2-40B4-BE49-F238E27FC236}">
                <a16:creationId xmlns:a16="http://schemas.microsoft.com/office/drawing/2014/main" id="{B752034C-9A7D-7C1F-1B4B-1A9CF827E62C}"/>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E0F69E04-C650-CFBE-C38A-5FDDD654D4D8}"/>
              </a:ext>
            </a:extLst>
          </p:cNvPr>
          <p:cNvSpPr>
            <a:spLocks noGrp="1"/>
          </p:cNvSpPr>
          <p:nvPr>
            <p:ph type="dt" sz="half" idx="10"/>
          </p:nvPr>
        </p:nvSpPr>
        <p:spPr/>
        <p:txBody>
          <a:bodyPr/>
          <a:lstStyle/>
          <a:p>
            <a:fld id="{6EB8CEAE-9ACF-4870-96B2-2FDD755B4008}" type="datetimeFigureOut">
              <a:rPr lang="en-IN" smtClean="0"/>
              <a:pPr/>
              <a:t>25-11-2024</a:t>
            </a:fld>
            <a:endParaRPr lang="en-IN"/>
          </a:p>
        </p:txBody>
      </p:sp>
      <p:sp>
        <p:nvSpPr>
          <p:cNvPr id="4" name="Footer Placeholder 3">
            <a:extLst>
              <a:ext uri="{FF2B5EF4-FFF2-40B4-BE49-F238E27FC236}">
                <a16:creationId xmlns:a16="http://schemas.microsoft.com/office/drawing/2014/main" id="{3A2B8D13-3E67-C8DD-4C0A-56DEF8D7407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4CB30D-4DF6-1C2D-B706-1FCEDC3CCE6D}"/>
              </a:ext>
            </a:extLst>
          </p:cNvPr>
          <p:cNvSpPr>
            <a:spLocks noGrp="1"/>
          </p:cNvSpPr>
          <p:nvPr>
            <p:ph type="sldNum" sz="quarter" idx="12"/>
          </p:nvPr>
        </p:nvSpPr>
        <p:spPr/>
        <p:txBody>
          <a:bodyPr/>
          <a:lstStyle/>
          <a:p>
            <a:fld id="{3414AC96-115D-4CF4-9B0B-0F2A89887B52}" type="slidenum">
              <a:rPr lang="en-IN" smtClean="0"/>
              <a:pPr/>
              <a:t>‹#›</a:t>
            </a:fld>
            <a:endParaRPr lang="en-IN"/>
          </a:p>
        </p:txBody>
      </p:sp>
      <p:pic>
        <p:nvPicPr>
          <p:cNvPr id="7" name="Rect">
            <a:extLst>
              <a:ext uri="{FF2B5EF4-FFF2-40B4-BE49-F238E27FC236}">
                <a16:creationId xmlns:a16="http://schemas.microsoft.com/office/drawing/2014/main" id="{15EE8F83-AFE4-5341-F67F-025EA7E211BD}"/>
              </a:ext>
            </a:extLst>
          </p:cNvPr>
          <p:cNvPicPr>
            <a:picLocks noChangeAspect="1"/>
          </p:cNvPicPr>
          <p:nvPr userDrawn="1"/>
        </p:nvPicPr>
        <p:blipFill rotWithShape="1">
          <a:blip r:embed="rId3">
            <a:alphaModFix/>
          </a:blip>
          <a:stretch/>
        </p:blipFill>
        <p:spPr>
          <a:xfrm>
            <a:off x="631452" y="427831"/>
            <a:ext cx="19050" cy="1200150"/>
          </a:xfrm>
          <a:prstGeom prst="rect">
            <a:avLst/>
          </a:prstGeom>
        </p:spPr>
      </p:pic>
    </p:spTree>
    <p:extLst>
      <p:ext uri="{BB962C8B-B14F-4D97-AF65-F5344CB8AC3E}">
        <p14:creationId xmlns:p14="http://schemas.microsoft.com/office/powerpoint/2010/main" val="134447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pic>
        <p:nvPicPr>
          <p:cNvPr id="7" name="layoutShapeInnerChild1">
            <a:extLst>
              <a:ext uri="{FF2B5EF4-FFF2-40B4-BE49-F238E27FC236}">
                <a16:creationId xmlns:a16="http://schemas.microsoft.com/office/drawing/2014/main" id="{19806D89-4C91-10F6-84AB-7AA7A98EC48A}"/>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a:extLst>
              <a:ext uri="{FF2B5EF4-FFF2-40B4-BE49-F238E27FC236}">
                <a16:creationId xmlns:a16="http://schemas.microsoft.com/office/drawing/2014/main" id="{B752034C-9A7D-7C1F-1B4B-1A9CF827E62C}"/>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E0F69E04-C650-CFBE-C38A-5FDDD654D4D8}"/>
              </a:ext>
            </a:extLst>
          </p:cNvPr>
          <p:cNvSpPr>
            <a:spLocks noGrp="1"/>
          </p:cNvSpPr>
          <p:nvPr>
            <p:ph type="dt" sz="half" idx="10"/>
          </p:nvPr>
        </p:nvSpPr>
        <p:spPr/>
        <p:txBody>
          <a:bodyPr/>
          <a:lstStyle/>
          <a:p>
            <a:fld id="{6EB8CEAE-9ACF-4870-96B2-2FDD755B4008}" type="datetimeFigureOut">
              <a:rPr lang="en-IN" smtClean="0"/>
              <a:pPr/>
              <a:t>25-11-2024</a:t>
            </a:fld>
            <a:endParaRPr lang="en-IN"/>
          </a:p>
        </p:txBody>
      </p:sp>
      <p:sp>
        <p:nvSpPr>
          <p:cNvPr id="4" name="Footer Placeholder 3">
            <a:extLst>
              <a:ext uri="{FF2B5EF4-FFF2-40B4-BE49-F238E27FC236}">
                <a16:creationId xmlns:a16="http://schemas.microsoft.com/office/drawing/2014/main" id="{3A2B8D13-3E67-C8DD-4C0A-56DEF8D7407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4CB30D-4DF6-1C2D-B706-1FCEDC3CCE6D}"/>
              </a:ext>
            </a:extLst>
          </p:cNvPr>
          <p:cNvSpPr>
            <a:spLocks noGrp="1"/>
          </p:cNvSpPr>
          <p:nvPr>
            <p:ph type="sldNum" sz="quarter" idx="12"/>
          </p:nvPr>
        </p:nvSpPr>
        <p:spPr/>
        <p:txBody>
          <a:bodyPr/>
          <a:lstStyle/>
          <a:p>
            <a:fld id="{3414AC96-115D-4CF4-9B0B-0F2A89887B52}" type="slidenum">
              <a:rPr lang="en-IN" smtClean="0"/>
              <a:pPr/>
              <a:t>‹#›</a:t>
            </a:fld>
            <a:endParaRPr lang="en-IN"/>
          </a:p>
        </p:txBody>
      </p:sp>
    </p:spTree>
    <p:extLst>
      <p:ext uri="{BB962C8B-B14F-4D97-AF65-F5344CB8AC3E}">
        <p14:creationId xmlns:p14="http://schemas.microsoft.com/office/powerpoint/2010/main" val="80915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Custom Layout 3">
    <p:spTree>
      <p:nvGrpSpPr>
        <p:cNvPr id="1" name=""/>
        <p:cNvGrpSpPr/>
        <p:nvPr/>
      </p:nvGrpSpPr>
      <p:grpSpPr>
        <a:xfrm>
          <a:off x="0" y="0"/>
          <a:ext cx="0" cy="0"/>
          <a:chOff x="0" y="0"/>
          <a:chExt cx="0" cy="0"/>
        </a:xfrm>
      </p:grpSpPr>
      <p:pic>
        <p:nvPicPr>
          <p:cNvPr id="6" name="layoutShapeInnerChild1">
            <a:extLst>
              <a:ext uri="{FF2B5EF4-FFF2-40B4-BE49-F238E27FC236}">
                <a16:creationId xmlns:a16="http://schemas.microsoft.com/office/drawing/2014/main" id="{C3DE6480-456F-2002-9862-1D82EB802CCB}"/>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B8CEAE-9ACF-4870-96B2-2FDD755B4008}" type="datetimeFigureOut">
              <a:rPr lang="en-IN" smtClean="0"/>
              <a:t>25-11-2024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a:t>
            </a:fld>
            <a:endParaRPr lang="en-IN"/>
          </a:p>
        </p:txBody>
      </p:sp>
      <p:pic>
        <p:nvPicPr>
          <p:cNvPr id="7" name="Rect">
            <a:extLst>
              <a:ext uri="{FF2B5EF4-FFF2-40B4-BE49-F238E27FC236}">
                <a16:creationId xmlns:a16="http://schemas.microsoft.com/office/drawing/2014/main" id="{F137E590-8F0B-DD8D-CEA3-CF4CFCA6541C}"/>
              </a:ext>
            </a:extLst>
          </p:cNvPr>
          <p:cNvPicPr>
            <a:picLocks noChangeAspect="1"/>
          </p:cNvPicPr>
          <p:nvPr userDrawn="1"/>
        </p:nvPicPr>
        <p:blipFill rotWithShape="1">
          <a:blip r:embed="rId3">
            <a:alphaModFix/>
          </a:blip>
          <a:stretch/>
        </p:blipFill>
        <p:spPr>
          <a:xfrm>
            <a:off x="631452" y="427831"/>
            <a:ext cx="19050" cy="1200150"/>
          </a:xfrm>
          <a:prstGeom prst="rect">
            <a:avLst/>
          </a:prstGeom>
        </p:spPr>
      </p:pic>
    </p:spTree>
    <p:extLst>
      <p:ext uri="{BB962C8B-B14F-4D97-AF65-F5344CB8AC3E}">
        <p14:creationId xmlns:p14="http://schemas.microsoft.com/office/powerpoint/2010/main" val="1320817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ooter Only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A2940-4C06-926B-413B-BA8DB92F1FFE}"/>
              </a:ext>
            </a:extLst>
          </p:cNvPr>
          <p:cNvPicPr>
            <a:picLocks noChangeAspect="1"/>
          </p:cNvPicPr>
          <p:nvPr userDrawn="1"/>
        </p:nvPicPr>
        <p:blipFill>
          <a:blip r:embed="rId2"/>
          <a:stretch>
            <a:fillRect/>
          </a:stretch>
        </p:blipFill>
        <p:spPr>
          <a:xfrm>
            <a:off x="2708" y="0"/>
            <a:ext cx="18282583" cy="10287000"/>
          </a:xfrm>
          <a:prstGeom prst="rect">
            <a:avLst/>
          </a:prstGeom>
        </p:spPr>
      </p:pic>
      <p:sp>
        <p:nvSpPr>
          <p:cNvPr id="2" name="Date Placeholder 1"/>
          <p:cNvSpPr>
            <a:spLocks noGrp="1"/>
          </p:cNvSpPr>
          <p:nvPr>
            <p:ph type="dt" sz="half" idx="10"/>
          </p:nvPr>
        </p:nvSpPr>
        <p:spPr/>
        <p:txBody>
          <a:bodyPr/>
          <a:lstStyle/>
          <a:p>
            <a:fld id="{6EB8CEAE-9ACF-4870-96B2-2FDD755B4008}" type="datetimeFigureOut">
              <a:rPr lang="en-IN" smtClean="0"/>
              <a:t>25-11-2024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77172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Footer Only 2">
    <p:spTree>
      <p:nvGrpSpPr>
        <p:cNvPr id="1" name=""/>
        <p:cNvGrpSpPr/>
        <p:nvPr/>
      </p:nvGrpSpPr>
      <p:grpSpPr>
        <a:xfrm>
          <a:off x="0" y="0"/>
          <a:ext cx="0" cy="0"/>
          <a:chOff x="0" y="0"/>
          <a:chExt cx="0" cy="0"/>
        </a:xfrm>
      </p:grpSpPr>
      <p:pic>
        <p:nvPicPr>
          <p:cNvPr id="6" name="layoutShapeInnerChild1">
            <a:extLst>
              <a:ext uri="{FF2B5EF4-FFF2-40B4-BE49-F238E27FC236}">
                <a16:creationId xmlns:a16="http://schemas.microsoft.com/office/drawing/2014/main" id="{9FD809F2-ECA5-2187-A11C-462ECD72BA37}"/>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Date Placeholder 1"/>
          <p:cNvSpPr>
            <a:spLocks noGrp="1"/>
          </p:cNvSpPr>
          <p:nvPr>
            <p:ph type="dt" sz="half" idx="10"/>
          </p:nvPr>
        </p:nvSpPr>
        <p:spPr/>
        <p:txBody>
          <a:bodyPr/>
          <a:lstStyle/>
          <a:p>
            <a:fld id="{6EB8CEAE-9ACF-4870-96B2-2FDD755B4008}" type="datetimeFigureOut">
              <a:rPr lang="en-IN" smtClean="0"/>
              <a:t>25-11-2024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319520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ooter Only 3">
    <p:spTree>
      <p:nvGrpSpPr>
        <p:cNvPr id="1" name=""/>
        <p:cNvGrpSpPr/>
        <p:nvPr/>
      </p:nvGrpSpPr>
      <p:grpSpPr>
        <a:xfrm>
          <a:off x="0" y="0"/>
          <a:ext cx="0" cy="0"/>
          <a:chOff x="0" y="0"/>
          <a:chExt cx="0" cy="0"/>
        </a:xfrm>
      </p:grpSpPr>
      <p:pic>
        <p:nvPicPr>
          <p:cNvPr id="5" name="layoutShapeInnerChild1">
            <a:extLst>
              <a:ext uri="{FF2B5EF4-FFF2-40B4-BE49-F238E27FC236}">
                <a16:creationId xmlns:a16="http://schemas.microsoft.com/office/drawing/2014/main" id="{5C2917AA-97E1-48FE-2079-C6950E0AA6D7}"/>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Date Placeholder 1"/>
          <p:cNvSpPr>
            <a:spLocks noGrp="1"/>
          </p:cNvSpPr>
          <p:nvPr>
            <p:ph type="dt" sz="half" idx="10"/>
          </p:nvPr>
        </p:nvSpPr>
        <p:spPr/>
        <p:txBody>
          <a:bodyPr/>
          <a:lstStyle/>
          <a:p>
            <a:fld id="{6EB8CEAE-9ACF-4870-96B2-2FDD755B4008}" type="datetimeFigureOut">
              <a:rPr lang="en-IN" smtClean="0"/>
              <a:t>25-11-2024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06754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pic>
        <p:nvPicPr>
          <p:cNvPr id="5" name="layoutShapeInnerChild1">
            <a:extLst>
              <a:ext uri="{FF2B5EF4-FFF2-40B4-BE49-F238E27FC236}">
                <a16:creationId xmlns:a16="http://schemas.microsoft.com/office/drawing/2014/main" id="{302CB398-9A59-C803-11DF-ED02893DFF4E}"/>
              </a:ext>
            </a:extLst>
          </p:cNvPr>
          <p:cNvPicPr>
            <a:picLocks noChangeAspect="1"/>
          </p:cNvPicPr>
          <p:nvPr userDrawn="1"/>
        </p:nvPicPr>
        <p:blipFill rotWithShape="1">
          <a:blip r:embed="rId2">
            <a:alphaModFix/>
          </a:blip>
          <a:stretch/>
        </p:blipFill>
        <p:spPr>
          <a:xfrm>
            <a:off x="0" y="0"/>
            <a:ext cx="18288000" cy="10287000"/>
          </a:xfrm>
          <a:prstGeom prst="rect">
            <a:avLst/>
          </a:prstGeom>
        </p:spPr>
      </p:pic>
    </p:spTree>
    <p:extLst>
      <p:ext uri="{BB962C8B-B14F-4D97-AF65-F5344CB8AC3E}">
        <p14:creationId xmlns:p14="http://schemas.microsoft.com/office/powerpoint/2010/main" val="3264357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pic>
        <p:nvPicPr>
          <p:cNvPr id="2" name="layoutShapeInnerChild1">
            <a:extLst>
              <a:ext uri="{FF2B5EF4-FFF2-40B4-BE49-F238E27FC236}">
                <a16:creationId xmlns:a16="http://schemas.microsoft.com/office/drawing/2014/main" id="{14282119-7EF8-0C94-D0C1-649CE3160E0B}"/>
              </a:ext>
            </a:extLst>
          </p:cNvPr>
          <p:cNvPicPr>
            <a:picLocks noChangeAspect="1"/>
          </p:cNvPicPr>
          <p:nvPr userDrawn="1"/>
        </p:nvPicPr>
        <p:blipFill rotWithShape="1">
          <a:blip r:embed="rId2">
            <a:alphaModFix/>
          </a:blip>
          <a:stretch/>
        </p:blipFill>
        <p:spPr>
          <a:xfrm>
            <a:off x="0" y="0"/>
            <a:ext cx="18288000" cy="10287000"/>
          </a:xfrm>
          <a:prstGeom prst="rect">
            <a:avLst/>
          </a:prstGeom>
        </p:spPr>
      </p:pic>
    </p:spTree>
    <p:extLst>
      <p:ext uri="{BB962C8B-B14F-4D97-AF65-F5344CB8AC3E}">
        <p14:creationId xmlns:p14="http://schemas.microsoft.com/office/powerpoint/2010/main" val="3937124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3">
    <p:spTree>
      <p:nvGrpSpPr>
        <p:cNvPr id="1" name=""/>
        <p:cNvGrpSpPr/>
        <p:nvPr/>
      </p:nvGrpSpPr>
      <p:grpSpPr>
        <a:xfrm>
          <a:off x="0" y="0"/>
          <a:ext cx="0" cy="0"/>
          <a:chOff x="0" y="0"/>
          <a:chExt cx="0" cy="0"/>
        </a:xfrm>
      </p:grpSpPr>
      <p:pic>
        <p:nvPicPr>
          <p:cNvPr id="5" name="layoutShapeInnerChild1">
            <a:extLst>
              <a:ext uri="{FF2B5EF4-FFF2-40B4-BE49-F238E27FC236}">
                <a16:creationId xmlns:a16="http://schemas.microsoft.com/office/drawing/2014/main" id="{53CF3644-DD22-7D05-4548-4501FB7C4C79}"/>
              </a:ext>
            </a:extLst>
          </p:cNvPr>
          <p:cNvPicPr>
            <a:picLocks noChangeAspect="1"/>
          </p:cNvPicPr>
          <p:nvPr userDrawn="1"/>
        </p:nvPicPr>
        <p:blipFill rotWithShape="1">
          <a:blip r:embed="rId2">
            <a:alphaModFix/>
          </a:blip>
          <a:stretch/>
        </p:blipFill>
        <p:spPr>
          <a:xfrm>
            <a:off x="0" y="0"/>
            <a:ext cx="18288000" cy="10287000"/>
          </a:xfrm>
          <a:prstGeom prst="rect">
            <a:avLst/>
          </a:prstGeom>
        </p:spPr>
      </p:pic>
    </p:spTree>
    <p:extLst>
      <p:ext uri="{BB962C8B-B14F-4D97-AF65-F5344CB8AC3E}">
        <p14:creationId xmlns:p14="http://schemas.microsoft.com/office/powerpoint/2010/main" val="9171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pic>
        <p:nvPicPr>
          <p:cNvPr id="7" name="layoutShapeInnerChild1">
            <a:extLst>
              <a:ext uri="{FF2B5EF4-FFF2-40B4-BE49-F238E27FC236}">
                <a16:creationId xmlns:a16="http://schemas.microsoft.com/office/drawing/2014/main" id="{F06FB292-41CD-CE62-0C1D-101858B7E17B}"/>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ctrTitle"/>
          </p:nvPr>
        </p:nvSpPr>
        <p:spPr>
          <a:xfrm>
            <a:off x="1524000" y="3444221"/>
            <a:ext cx="159258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3999" y="6049403"/>
            <a:ext cx="15925799" cy="44104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B8CEAE-9ACF-4870-96B2-2FDD755B4008}" type="datetimeFigureOut">
              <a:rPr lang="en-IN" smtClean="0"/>
              <a:t>25-11-2024</a:t>
            </a:fld>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200548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spTree>
      <p:nvGrpSpPr>
        <p:cNvPr id="1" name=""/>
        <p:cNvGrpSpPr/>
        <p:nvPr/>
      </p:nvGrpSpPr>
      <p:grpSpPr>
        <a:xfrm>
          <a:off x="0" y="0"/>
          <a:ext cx="0" cy="0"/>
          <a:chOff x="0" y="0"/>
          <a:chExt cx="0" cy="0"/>
        </a:xfrm>
      </p:grpSpPr>
      <p:pic>
        <p:nvPicPr>
          <p:cNvPr id="7" name="layoutShapeInnerChild1">
            <a:extLst>
              <a:ext uri="{FF2B5EF4-FFF2-40B4-BE49-F238E27FC236}">
                <a16:creationId xmlns:a16="http://schemas.microsoft.com/office/drawing/2014/main" id="{7EAE8D01-809C-E858-AEE8-D70B437CA396}"/>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ctrTitle"/>
          </p:nvPr>
        </p:nvSpPr>
        <p:spPr>
          <a:xfrm>
            <a:off x="1524000" y="3444221"/>
            <a:ext cx="159258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3999" y="6049403"/>
            <a:ext cx="15925799" cy="44104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B8CEAE-9ACF-4870-96B2-2FDD755B4008}" type="datetimeFigureOut">
              <a:rPr lang="en-IN" smtClean="0"/>
              <a:t>25-11-2024</a:t>
            </a:fld>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3475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8" name="layoutShapeInnerChild1">
            <a:extLst>
              <a:ext uri="{FF2B5EF4-FFF2-40B4-BE49-F238E27FC236}">
                <a16:creationId xmlns:a16="http://schemas.microsoft.com/office/drawing/2014/main" id="{8B6CAAD3-AB1E-1D80-062C-EA60C9DC5935}"/>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8CEAE-9ACF-4870-96B2-2FDD755B4008}" type="datetimeFigureOut">
              <a:rPr lang="en-IN" smtClean="0"/>
              <a:t>25-11-2024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99248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pic>
        <p:nvPicPr>
          <p:cNvPr id="7" name="layoutShapeInnerChild1">
            <a:extLst>
              <a:ext uri="{FF2B5EF4-FFF2-40B4-BE49-F238E27FC236}">
                <a16:creationId xmlns:a16="http://schemas.microsoft.com/office/drawing/2014/main" id="{253CA33C-A007-E056-AF29-168859E3A888}"/>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8CEAE-9ACF-4870-96B2-2FDD755B4008}" type="datetimeFigureOut">
              <a:rPr lang="en-IN" smtClean="0"/>
              <a:t>25-11-2024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pic>
        <p:nvPicPr>
          <p:cNvPr id="8" name="Rect">
            <a:extLst>
              <a:ext uri="{FF2B5EF4-FFF2-40B4-BE49-F238E27FC236}">
                <a16:creationId xmlns:a16="http://schemas.microsoft.com/office/drawing/2014/main" id="{754D76B5-39BA-4BB9-7240-E923F56A4664}"/>
              </a:ext>
            </a:extLst>
          </p:cNvPr>
          <p:cNvPicPr>
            <a:picLocks noChangeAspect="1"/>
          </p:cNvPicPr>
          <p:nvPr userDrawn="1"/>
        </p:nvPicPr>
        <p:blipFill rotWithShape="1">
          <a:blip r:embed="rId3">
            <a:alphaModFix/>
          </a:blip>
          <a:stretch/>
        </p:blipFill>
        <p:spPr>
          <a:xfrm>
            <a:off x="631452" y="427831"/>
            <a:ext cx="19050" cy="1200150"/>
          </a:xfrm>
          <a:prstGeom prst="rect">
            <a:avLst/>
          </a:prstGeom>
        </p:spPr>
      </p:pic>
    </p:spTree>
    <p:extLst>
      <p:ext uri="{BB962C8B-B14F-4D97-AF65-F5344CB8AC3E}">
        <p14:creationId xmlns:p14="http://schemas.microsoft.com/office/powerpoint/2010/main" val="4153207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pic>
        <p:nvPicPr>
          <p:cNvPr id="7" name="layoutShapeInnerChild1">
            <a:extLst>
              <a:ext uri="{FF2B5EF4-FFF2-40B4-BE49-F238E27FC236}">
                <a16:creationId xmlns:a16="http://schemas.microsoft.com/office/drawing/2014/main" id="{FCA57B5E-651C-1170-E07F-4F4D9DF5FB7B}"/>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8CEAE-9ACF-4870-96B2-2FDD755B4008}" type="datetimeFigureOut">
              <a:rPr lang="en-IN" smtClean="0"/>
              <a:t>25-11-2024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pic>
        <p:nvPicPr>
          <p:cNvPr id="8" name="Rect">
            <a:extLst>
              <a:ext uri="{FF2B5EF4-FFF2-40B4-BE49-F238E27FC236}">
                <a16:creationId xmlns:a16="http://schemas.microsoft.com/office/drawing/2014/main" id="{7A190140-9B64-57F1-C1F2-07CF90D59849}"/>
              </a:ext>
            </a:extLst>
          </p:cNvPr>
          <p:cNvPicPr>
            <a:picLocks noChangeAspect="1"/>
          </p:cNvPicPr>
          <p:nvPr userDrawn="1"/>
        </p:nvPicPr>
        <p:blipFill rotWithShape="1">
          <a:blip r:embed="rId3">
            <a:alphaModFix/>
          </a:blip>
          <a:stretch/>
        </p:blipFill>
        <p:spPr>
          <a:xfrm>
            <a:off x="631452" y="427831"/>
            <a:ext cx="19050" cy="1200150"/>
          </a:xfrm>
          <a:prstGeom prst="rect">
            <a:avLst/>
          </a:prstGeom>
        </p:spPr>
      </p:pic>
    </p:spTree>
    <p:extLst>
      <p:ext uri="{BB962C8B-B14F-4D97-AF65-F5344CB8AC3E}">
        <p14:creationId xmlns:p14="http://schemas.microsoft.com/office/powerpoint/2010/main" val="3138595789"/>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1">
    <p:spTree>
      <p:nvGrpSpPr>
        <p:cNvPr id="1" name=""/>
        <p:cNvGrpSpPr/>
        <p:nvPr/>
      </p:nvGrpSpPr>
      <p:grpSpPr>
        <a:xfrm>
          <a:off x="0" y="0"/>
          <a:ext cx="0" cy="0"/>
          <a:chOff x="0" y="0"/>
          <a:chExt cx="0" cy="0"/>
        </a:xfrm>
      </p:grpSpPr>
      <p:pic>
        <p:nvPicPr>
          <p:cNvPr id="8" name="layoutShapeInnerChild1">
            <a:extLst>
              <a:ext uri="{FF2B5EF4-FFF2-40B4-BE49-F238E27FC236}">
                <a16:creationId xmlns:a16="http://schemas.microsoft.com/office/drawing/2014/main" id="{E75A4194-8827-80A9-21E8-1E6A188989AB}"/>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51265"/>
            <a:ext cx="8090647" cy="76524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359155" y="1851265"/>
            <a:ext cx="8090647" cy="76524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B8CEAE-9ACF-4870-96B2-2FDD755B4008}" type="datetimeFigureOut">
              <a:rPr lang="en-IN" smtClean="0"/>
              <a:t>25-11-2024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pic>
        <p:nvPicPr>
          <p:cNvPr id="9" name="Rect">
            <a:extLst>
              <a:ext uri="{FF2B5EF4-FFF2-40B4-BE49-F238E27FC236}">
                <a16:creationId xmlns:a16="http://schemas.microsoft.com/office/drawing/2014/main" id="{B5779720-CFCC-0E02-6F63-6A1A09C10B0D}"/>
              </a:ext>
            </a:extLst>
          </p:cNvPr>
          <p:cNvPicPr>
            <a:picLocks noChangeAspect="1"/>
          </p:cNvPicPr>
          <p:nvPr userDrawn="1"/>
        </p:nvPicPr>
        <p:blipFill rotWithShape="1">
          <a:blip r:embed="rId3">
            <a:alphaModFix/>
          </a:blip>
          <a:stretch/>
        </p:blipFill>
        <p:spPr>
          <a:xfrm>
            <a:off x="631452" y="427831"/>
            <a:ext cx="19050" cy="1200150"/>
          </a:xfrm>
          <a:prstGeom prst="rect">
            <a:avLst/>
          </a:prstGeom>
        </p:spPr>
      </p:pic>
    </p:spTree>
    <p:extLst>
      <p:ext uri="{BB962C8B-B14F-4D97-AF65-F5344CB8AC3E}">
        <p14:creationId xmlns:p14="http://schemas.microsoft.com/office/powerpoint/2010/main" val="17310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2">
    <p:spTree>
      <p:nvGrpSpPr>
        <p:cNvPr id="1" name=""/>
        <p:cNvGrpSpPr/>
        <p:nvPr/>
      </p:nvGrpSpPr>
      <p:grpSpPr>
        <a:xfrm>
          <a:off x="0" y="0"/>
          <a:ext cx="0" cy="0"/>
          <a:chOff x="0" y="0"/>
          <a:chExt cx="0" cy="0"/>
        </a:xfrm>
      </p:grpSpPr>
      <p:pic>
        <p:nvPicPr>
          <p:cNvPr id="9" name="layoutShapeInnerChild1">
            <a:extLst>
              <a:ext uri="{FF2B5EF4-FFF2-40B4-BE49-F238E27FC236}">
                <a16:creationId xmlns:a16="http://schemas.microsoft.com/office/drawing/2014/main" id="{FC7CE968-92E9-DD63-7764-36178AF357CB}"/>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51265"/>
            <a:ext cx="8090647" cy="76524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359155" y="1851265"/>
            <a:ext cx="8090647" cy="76524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B8CEAE-9ACF-4870-96B2-2FDD755B4008}" type="datetimeFigureOut">
              <a:rPr lang="en-IN" smtClean="0"/>
              <a:t>25-11-2024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pic>
        <p:nvPicPr>
          <p:cNvPr id="8" name="Rect">
            <a:extLst>
              <a:ext uri="{FF2B5EF4-FFF2-40B4-BE49-F238E27FC236}">
                <a16:creationId xmlns:a16="http://schemas.microsoft.com/office/drawing/2014/main" id="{98ED2D46-7907-593F-FC32-F07DD4D7B45F}"/>
              </a:ext>
            </a:extLst>
          </p:cNvPr>
          <p:cNvPicPr>
            <a:picLocks noChangeAspect="1"/>
          </p:cNvPicPr>
          <p:nvPr userDrawn="1"/>
        </p:nvPicPr>
        <p:blipFill rotWithShape="1">
          <a:blip r:embed="rId3">
            <a:alphaModFix/>
          </a:blip>
          <a:stretch/>
        </p:blipFill>
        <p:spPr>
          <a:xfrm>
            <a:off x="631452" y="427831"/>
            <a:ext cx="19050" cy="1200150"/>
          </a:xfrm>
          <a:prstGeom prst="rect">
            <a:avLst/>
          </a:prstGeom>
        </p:spPr>
      </p:pic>
    </p:spTree>
    <p:extLst>
      <p:ext uri="{BB962C8B-B14F-4D97-AF65-F5344CB8AC3E}">
        <p14:creationId xmlns:p14="http://schemas.microsoft.com/office/powerpoint/2010/main" val="2572790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layoutShapeInnerChild1">
            <a:extLst>
              <a:ext uri="{FF2B5EF4-FFF2-40B4-BE49-F238E27FC236}">
                <a16:creationId xmlns:a16="http://schemas.microsoft.com/office/drawing/2014/main" id="{DBF2A03C-2203-1C05-9D56-5AE164E7634B}"/>
              </a:ext>
            </a:extLst>
          </p:cNvPr>
          <p:cNvPicPr>
            <a:picLocks noChangeAspect="1"/>
          </p:cNvPicPr>
          <p:nvPr userDrawn="1"/>
        </p:nvPicPr>
        <p:blipFill rotWithShape="1">
          <a:blip r:embed="rId2">
            <a:alphaModFix/>
          </a:blip>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51265"/>
            <a:ext cx="8090647" cy="76524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359155" y="1851265"/>
            <a:ext cx="8090647" cy="76524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B8CEAE-9ACF-4870-96B2-2FDD755B4008}" type="datetimeFigureOut">
              <a:rPr lang="en-IN" smtClean="0"/>
              <a:t>25-11-2024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pic>
        <p:nvPicPr>
          <p:cNvPr id="9" name="Rect">
            <a:extLst>
              <a:ext uri="{FF2B5EF4-FFF2-40B4-BE49-F238E27FC236}">
                <a16:creationId xmlns:a16="http://schemas.microsoft.com/office/drawing/2014/main" id="{18814906-636B-48D8-CD8B-2862E6E132D0}"/>
              </a:ext>
            </a:extLst>
          </p:cNvPr>
          <p:cNvPicPr>
            <a:picLocks noChangeAspect="1"/>
          </p:cNvPicPr>
          <p:nvPr userDrawn="1"/>
        </p:nvPicPr>
        <p:blipFill rotWithShape="1">
          <a:blip r:embed="rId3">
            <a:alphaModFix/>
          </a:blip>
          <a:stretch/>
        </p:blipFill>
        <p:spPr>
          <a:xfrm>
            <a:off x="631452" y="427831"/>
            <a:ext cx="19050" cy="1200150"/>
          </a:xfrm>
          <a:prstGeom prst="rect">
            <a:avLst/>
          </a:prstGeom>
        </p:spPr>
      </p:pic>
    </p:spTree>
    <p:extLst>
      <p:ext uri="{BB962C8B-B14F-4D97-AF65-F5344CB8AC3E}">
        <p14:creationId xmlns:p14="http://schemas.microsoft.com/office/powerpoint/2010/main" val="363965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401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6611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4"/>
            <a:ext cx="16611600" cy="76500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9664327"/>
            <a:ext cx="2743200" cy="365125"/>
          </a:xfrm>
          <a:prstGeom prst="rect">
            <a:avLst/>
          </a:prstGeom>
        </p:spPr>
        <p:txBody>
          <a:bodyPr vert="horz" lIns="91440" tIns="45720" rIns="91440" bIns="45720" rtlCol="0" anchor="ctr"/>
          <a:lstStyle>
            <a:lvl1pPr algn="l">
              <a:defRPr sz="1200">
                <a:solidFill>
                  <a:schemeClr val="bg1"/>
                </a:solidFill>
                <a:latin typeface="Hanken Grotesk Light" panose="00000700000000000000"/>
              </a:defRPr>
            </a:lvl1pPr>
          </a:lstStyle>
          <a:p>
            <a:fld id="{6EB8CEAE-9ACF-4870-96B2-2FDD755B4008}" type="datetimeFigureOut">
              <a:rPr lang="en-IN" smtClean="0"/>
              <a:pPr/>
              <a:t>25-11-2024</a:t>
            </a:fld>
            <a:endParaRPr lang="en-IN"/>
          </a:p>
        </p:txBody>
      </p:sp>
      <p:sp>
        <p:nvSpPr>
          <p:cNvPr id="5" name="Footer Placeholder 4"/>
          <p:cNvSpPr>
            <a:spLocks noGrp="1"/>
          </p:cNvSpPr>
          <p:nvPr>
            <p:ph type="ftr" sz="quarter" idx="3"/>
          </p:nvPr>
        </p:nvSpPr>
        <p:spPr>
          <a:xfrm>
            <a:off x="4038600" y="9664326"/>
            <a:ext cx="10215282" cy="365125"/>
          </a:xfrm>
          <a:prstGeom prst="rect">
            <a:avLst/>
          </a:prstGeom>
        </p:spPr>
        <p:txBody>
          <a:bodyPr vert="horz" lIns="91440" tIns="45720" rIns="91440" bIns="45720" rtlCol="0" anchor="ctr"/>
          <a:lstStyle>
            <a:lvl1pPr algn="ctr">
              <a:defRPr sz="1200">
                <a:solidFill>
                  <a:schemeClr val="bg1"/>
                </a:solidFill>
                <a:latin typeface="Hanken Grotesk Light" panose="00000700000000000000"/>
              </a:defRPr>
            </a:lvl1pPr>
          </a:lstStyle>
          <a:p>
            <a:endParaRPr lang="en-IN"/>
          </a:p>
        </p:txBody>
      </p:sp>
      <p:sp>
        <p:nvSpPr>
          <p:cNvPr id="6" name="Slide Number Placeholder 5"/>
          <p:cNvSpPr>
            <a:spLocks noGrp="1"/>
          </p:cNvSpPr>
          <p:nvPr>
            <p:ph type="sldNum" sz="quarter" idx="4"/>
          </p:nvPr>
        </p:nvSpPr>
        <p:spPr>
          <a:xfrm>
            <a:off x="14706600" y="9664326"/>
            <a:ext cx="2743200" cy="365125"/>
          </a:xfrm>
          <a:prstGeom prst="rect">
            <a:avLst/>
          </a:prstGeom>
        </p:spPr>
        <p:txBody>
          <a:bodyPr vert="horz" lIns="91440" tIns="45720" rIns="91440" bIns="45720" rtlCol="0" anchor="ctr"/>
          <a:lstStyle>
            <a:lvl1pPr algn="r">
              <a:defRPr sz="1200">
                <a:solidFill>
                  <a:schemeClr val="bg1"/>
                </a:solidFill>
                <a:latin typeface="Hanken Grotesk Light" panose="00000700000000000000"/>
              </a:defRPr>
            </a:lvl1pPr>
          </a:lstStyle>
          <a:p>
            <a:fld id="{3414AC96-115D-4CF4-9B0B-0F2A89887B52}" type="slidenum">
              <a:rPr lang="en-IN" smtClean="0"/>
              <a:pPr/>
              <a:t>‹#›</a:t>
            </a:fld>
            <a:endParaRPr lang="en-IN"/>
          </a:p>
        </p:txBody>
      </p:sp>
      <p:pic>
        <p:nvPicPr>
          <p:cNvPr id="7" name="Rect">
            <a:extLst>
              <a:ext uri="{FF2B5EF4-FFF2-40B4-BE49-F238E27FC236}">
                <a16:creationId xmlns:a16="http://schemas.microsoft.com/office/drawing/2014/main" id="{6234DBD3-27EC-07D4-215B-4A88D2436041}"/>
              </a:ext>
            </a:extLst>
          </p:cNvPr>
          <p:cNvPicPr>
            <a:picLocks noChangeAspect="1"/>
          </p:cNvPicPr>
          <p:nvPr userDrawn="1"/>
        </p:nvPicPr>
        <p:blipFill rotWithShape="1">
          <a:blip r:embed="rId20">
            <a:alphaModFix/>
          </a:blip>
          <a:stretch/>
        </p:blipFill>
        <p:spPr>
          <a:xfrm>
            <a:off x="631452" y="427831"/>
            <a:ext cx="19050" cy="1200150"/>
          </a:xfrm>
          <a:prstGeom prst="rect">
            <a:avLst/>
          </a:prstGeom>
        </p:spPr>
      </p:pic>
    </p:spTree>
    <p:extLst>
      <p:ext uri="{BB962C8B-B14F-4D97-AF65-F5344CB8AC3E}">
        <p14:creationId xmlns:p14="http://schemas.microsoft.com/office/powerpoint/2010/main" val="37780842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73" r:id="rId3"/>
    <p:sldLayoutId id="2147483683" r:id="rId4"/>
    <p:sldLayoutId id="2147483690" r:id="rId5"/>
    <p:sldLayoutId id="2147483674" r:id="rId6"/>
    <p:sldLayoutId id="2147483684" r:id="rId7"/>
    <p:sldLayoutId id="2147483691" r:id="rId8"/>
    <p:sldLayoutId id="2147483676" r:id="rId9"/>
    <p:sldLayoutId id="2147483682" r:id="rId10"/>
    <p:sldLayoutId id="2147483692" r:id="rId11"/>
    <p:sldLayoutId id="2147483678" r:id="rId12"/>
    <p:sldLayoutId id="2147483685" r:id="rId13"/>
    <p:sldLayoutId id="2147483693" r:id="rId14"/>
    <p:sldLayoutId id="2147483679" r:id="rId15"/>
    <p:sldLayoutId id="2147483687" r:id="rId16"/>
    <p:sldLayoutId id="2147483694" r:id="rId17"/>
    <p:sldLayoutId id="2147483686" r:id="rId18"/>
  </p:sldLayoutIdLst>
  <p:txStyles>
    <p:titleStyle>
      <a:lvl1pPr algn="l" defTabSz="914400" rtl="0" eaLnBrk="1" latinLnBrk="0" hangingPunct="1">
        <a:lnSpc>
          <a:spcPct val="90000"/>
        </a:lnSpc>
        <a:spcBef>
          <a:spcPct val="0"/>
        </a:spcBef>
        <a:buNone/>
        <a:defRPr lang="en-US" sz="4200" kern="1200" spc="-105">
          <a:solidFill>
            <a:srgbClr val="FFFFFF">
              <a:alpha val="100000"/>
            </a:srgbClr>
          </a:solidFill>
          <a:latin typeface="Hanken Grotesk Light" panose="00000700000000000000" pitchFamily="2" charset="0"/>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anken Grotesk Light" panose="0000070000000000000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anken Grotesk Light" panose="0000070000000000000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anken Grotesk Light" panose="0000070000000000000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anken Grotesk Light" panose="0000070000000000000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anken Grotesk Light" panose="0000070000000000000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0"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409" Type="http://schemas.openxmlformats.org/officeDocument/2006/relationships/image" Target="../media/image36.png"/><Relationship Id="rId417" Type="http://schemas.openxmlformats.org/officeDocument/2006/relationships/image" Target="../media/image40.png"/><Relationship Id="rId2" Type="http://schemas.microsoft.com/office/2018/10/relationships/comments" Target="../comments/modernComment_355_D970CB68.xml"/><Relationship Id="rId408" Type="http://schemas.openxmlformats.org/officeDocument/2006/relationships/image" Target="../media/image190.bin"/><Relationship Id="rId416" Type="http://schemas.openxmlformats.org/officeDocument/2006/relationships/image" Target="../media/image39.png"/><Relationship Id="rId1" Type="http://schemas.openxmlformats.org/officeDocument/2006/relationships/slideLayout" Target="../slideLayouts/slideLayout15.xml"/><Relationship Id="rId411" Type="http://schemas.openxmlformats.org/officeDocument/2006/relationships/image" Target="../media/image38.png"/><Relationship Id="rId415" Type="http://schemas.openxmlformats.org/officeDocument/2006/relationships/image" Target="../media/image194.bin"/><Relationship Id="rId423" Type="http://schemas.openxmlformats.org/officeDocument/2006/relationships/image" Target="../media/image1.png"/><Relationship Id="rId410" Type="http://schemas.openxmlformats.org/officeDocument/2006/relationships/image" Target="../media/image37.png"/><Relationship Id="rId4" Type="http://schemas.openxmlformats.org/officeDocument/2006/relationships/image" Target="../media/image35.png"/><Relationship Id="rId422" Type="http://schemas.openxmlformats.org/officeDocument/2006/relationships/image" Target="../media/image198.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3A1_408D156D.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18/10/relationships/comments" Target="../comments/modernComment_112_BE055F6E.xm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4567213B.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62" Type="http://schemas.openxmlformats.org/officeDocument/2006/relationships/image" Target="../media/image167.bin"/><Relationship Id="rId370" Type="http://schemas.openxmlformats.org/officeDocument/2006/relationships/image" Target="../media/image18.png"/><Relationship Id="rId383" Type="http://schemas.openxmlformats.org/officeDocument/2006/relationships/image" Target="../media/image179.bin"/><Relationship Id="rId3" Type="http://schemas.microsoft.com/office/2018/10/relationships/comments" Target="../comments/modernComment_313_D970CB68.xml"/><Relationship Id="rId2" Type="http://schemas.openxmlformats.org/officeDocument/2006/relationships/notesSlide" Target="../notesSlides/notesSlide3.xml"/><Relationship Id="rId378"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16.png"/><Relationship Id="rId369" Type="http://schemas.openxmlformats.org/officeDocument/2006/relationships/image" Target="../media/image171.bin"/><Relationship Id="rId377" Type="http://schemas.openxmlformats.org/officeDocument/2006/relationships/image" Target="../media/image20.png"/><Relationship Id="rId5" Type="http://schemas.openxmlformats.org/officeDocument/2006/relationships/image" Target="../media/image15.png"/><Relationship Id="rId363" Type="http://schemas.openxmlformats.org/officeDocument/2006/relationships/image" Target="../media/image17.png"/><Relationship Id="rId371" Type="http://schemas.openxmlformats.org/officeDocument/2006/relationships/image" Target="../media/image19.png"/><Relationship Id="rId376" Type="http://schemas.openxmlformats.org/officeDocument/2006/relationships/image" Target="../media/image175.bin"/><Relationship Id="rId384" Type="http://schemas.openxmlformats.org/officeDocument/2006/relationships/image" Target="../media/image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18/10/relationships/comments" Target="../comments/modernComment_399_11E89866.xml"/><Relationship Id="rId7" Type="http://schemas.openxmlformats.org/officeDocument/2006/relationships/image" Target="../media/image25.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microsoft.com/office/2018/10/relationships/comments" Target="../comments/modernComment_3AB_8FA9174D.xml"/><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microsoft.com/office/2018/10/relationships/comments" Target="../comments/modernComment_397_38331C28.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2E95-C89C-1623-4915-4922236A967B}"/>
              </a:ext>
            </a:extLst>
          </p:cNvPr>
          <p:cNvSpPr>
            <a:spLocks noGrp="1"/>
          </p:cNvSpPr>
          <p:nvPr>
            <p:ph type="ctrTitle"/>
          </p:nvPr>
        </p:nvSpPr>
        <p:spPr/>
        <p:txBody>
          <a:bodyPr/>
          <a:lstStyle/>
          <a:p>
            <a:r>
              <a:rPr lang="en-US"/>
              <a:t>Norm Ninja</a:t>
            </a:r>
            <a:endParaRPr lang="en-BE"/>
          </a:p>
        </p:txBody>
      </p:sp>
      <p:pic>
        <p:nvPicPr>
          <p:cNvPr id="4" name="Picture 3">
            <a:extLst>
              <a:ext uri="{FF2B5EF4-FFF2-40B4-BE49-F238E27FC236}">
                <a16:creationId xmlns:a16="http://schemas.microsoft.com/office/drawing/2014/main" id="{CB89DD2F-2AA2-300B-DB76-E3ABCF1AA8D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4586814" y="4167281"/>
            <a:ext cx="2673612" cy="2390775"/>
          </a:xfrm>
          <a:prstGeom prst="rect">
            <a:avLst/>
          </a:prstGeom>
        </p:spPr>
      </p:pic>
    </p:spTree>
    <p:extLst>
      <p:ext uri="{BB962C8B-B14F-4D97-AF65-F5344CB8AC3E}">
        <p14:creationId xmlns:p14="http://schemas.microsoft.com/office/powerpoint/2010/main" val="1692218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2512943" y="1501445"/>
            <a:ext cx="1371600" cy="1371600"/>
          </a:xfrm>
          <a:prstGeom prst="rect">
            <a:avLst/>
          </a:prstGeom>
        </p:spPr>
      </p:pic>
      <p:pic>
        <p:nvPicPr>
          <p:cNvPr id="858"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A0F925E1-18DC-4A20-9CD4-7D652C472730}">
                <asvg:svgBlip xmlns:asvg="http://schemas.microsoft.com/office/drawing/2016/SVG/main" xmlns:p14="http://schemas.microsoft.com/office/powerpoint/2010/main" xmlns:a14="http://schemas.microsoft.com/office/drawing/2010/main" xmlns:a16="http://schemas.microsoft.com/office/drawing/2014/main" xmlns="" r:embed="rId408"/>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2855843" y="1844345"/>
            <a:ext cx="685800" cy="685800"/>
          </a:xfrm>
          <a:prstGeom prst="rect">
            <a:avLst/>
          </a:prstGeom>
        </p:spPr>
      </p:pic>
      <p:sp>
        <p:nvSpPr>
          <p:cNvPr id="859" name="Primary Heading-0">
            <a:extLst>
              <a:ext uri="{FF2B5EF4-FFF2-40B4-BE49-F238E27FC236}">
                <a16:creationId xmlns:a16="http://schemas.microsoft.com/office/drawing/2014/main" id="{111B4A49-B930-4A89-A1CD-6CA2B3D95AED}"/>
              </a:ext>
            </a:extLst>
          </p:cNvPr>
          <p:cNvSpPr txBox="1"/>
          <p:nvPr/>
        </p:nvSpPr>
        <p:spPr>
          <a:xfrm>
            <a:off x="498743" y="3029815"/>
            <a:ext cx="5400000" cy="758028"/>
          </a:xfrm>
          <a:prstGeom prst="rect">
            <a:avLst/>
          </a:prstGeom>
          <a:noFill/>
        </p:spPr>
        <p:txBody>
          <a:bodyPr vertOverflow="clip" horzOverflow="clip" wrap="square" lIns="0" tIns="0" rIns="0" bIns="0" rtlCol="0" anchor="t">
            <a:spAutoFit/>
          </a:bodyPr>
          <a:lstStyle/>
          <a:p>
            <a:pPr algn="ctr">
              <a:lnSpc>
                <a:spcPts val="3000"/>
              </a:lnSpc>
            </a:pPr>
            <a:r>
              <a:rPr lang="en-US" sz="2400" b="1" spc="-52">
                <a:solidFill>
                  <a:schemeClr val="tx2">
                    <a:lumMod val="40000"/>
                    <a:lumOff val="60000"/>
                  </a:schemeClr>
                </a:solidFill>
                <a:latin typeface="Hanken Grotesk"/>
              </a:rPr>
              <a:t>Primary revenue stream: </a:t>
            </a:r>
            <a:endParaRPr lang="en-US">
              <a:solidFill>
                <a:schemeClr val="tx2">
                  <a:lumMod val="40000"/>
                  <a:lumOff val="60000"/>
                </a:schemeClr>
              </a:solidFill>
            </a:endParaRPr>
          </a:p>
          <a:p>
            <a:pPr algn="ctr">
              <a:lnSpc>
                <a:spcPts val="3000"/>
              </a:lnSpc>
            </a:pPr>
            <a:r>
              <a:rPr lang="en-US" sz="2400" b="1" spc="-52">
                <a:solidFill>
                  <a:schemeClr val="tx2">
                    <a:lumMod val="40000"/>
                    <a:lumOff val="60000"/>
                  </a:schemeClr>
                </a:solidFill>
                <a:latin typeface="Hanken Grotesk"/>
              </a:rPr>
              <a:t>SaaS</a:t>
            </a:r>
            <a:endParaRPr lang="en-US">
              <a:solidFill>
                <a:schemeClr val="tx2">
                  <a:lumMod val="40000"/>
                  <a:lumOff val="60000"/>
                </a:schemeClr>
              </a:solidFill>
            </a:endParaRPr>
          </a:p>
        </p:txBody>
      </p:sp>
      <p:sp>
        <p:nvSpPr>
          <p:cNvPr id="860" name="Description of a primary heading-0">
            <a:extLst>
              <a:ext uri="{FF2B5EF4-FFF2-40B4-BE49-F238E27FC236}">
                <a16:creationId xmlns:a16="http://schemas.microsoft.com/office/drawing/2014/main" id="{111B4A49-B930-4A89-A1CD-6CA2B3D95AED}"/>
              </a:ext>
            </a:extLst>
          </p:cNvPr>
          <p:cNvSpPr txBox="1"/>
          <p:nvPr/>
        </p:nvSpPr>
        <p:spPr>
          <a:xfrm>
            <a:off x="732111" y="4057566"/>
            <a:ext cx="5040000" cy="2388474"/>
          </a:xfrm>
          <a:prstGeom prst="rect">
            <a:avLst/>
          </a:prstGeom>
          <a:noFill/>
        </p:spPr>
        <p:txBody>
          <a:bodyPr vertOverflow="clip" horzOverflow="clip" wrap="square" lIns="0" tIns="0" rIns="0" bIns="0" rtlCol="0" anchor="t">
            <a:spAutoFit/>
          </a:bodyPr>
          <a:lstStyle/>
          <a:p>
            <a:pPr algn="l">
              <a:lnSpc>
                <a:spcPts val="2550"/>
              </a:lnSpc>
            </a:pPr>
            <a:r>
              <a:rPr lang="en-US" sz="2000" b="1" spc="-36">
                <a:solidFill>
                  <a:srgbClr val="FFFFFF">
                    <a:alpha val="100000"/>
                  </a:srgbClr>
                </a:solidFill>
                <a:latin typeface="Hanken Grotesk Light" panose="00000700000000000000" pitchFamily="2" charset="0"/>
              </a:rPr>
              <a:t>Standard version</a:t>
            </a:r>
            <a:endParaRPr lang="en-US" sz="800" spc="-36">
              <a:solidFill>
                <a:srgbClr val="FFFFFF">
                  <a:alpha val="100000"/>
                </a:srgbClr>
              </a:solidFill>
              <a:latin typeface="Hanken Grotesk Light" panose="00000700000000000000" pitchFamily="2" charset="0"/>
            </a:endParaRPr>
          </a:p>
          <a:p>
            <a:pPr algn="l">
              <a:lnSpc>
                <a:spcPts val="2550"/>
              </a:lnSpc>
              <a:spcBef>
                <a:spcPts val="600"/>
              </a:spcBef>
            </a:pPr>
            <a:r>
              <a:rPr lang="en-US" sz="1800" spc="-36">
                <a:solidFill>
                  <a:srgbClr val="FFFFFF">
                    <a:alpha val="100000"/>
                  </a:srgbClr>
                </a:solidFill>
                <a:latin typeface="Hanken Grotesk Light" panose="00000700000000000000" pitchFamily="2" charset="0"/>
              </a:rPr>
              <a:t>A monthly subscription fee for access to the platform. The fee is calculated on:</a:t>
            </a:r>
          </a:p>
          <a:p>
            <a:pPr marL="285750" indent="-285750" algn="l">
              <a:lnSpc>
                <a:spcPts val="2550"/>
              </a:lnSpc>
              <a:buFont typeface="Arial" panose="020B0604020202020204" pitchFamily="34" charset="0"/>
              <a:buChar char="•"/>
            </a:pPr>
            <a:r>
              <a:rPr lang="en-US" sz="1800" spc="-36">
                <a:solidFill>
                  <a:srgbClr val="FFFFFF">
                    <a:alpha val="100000"/>
                  </a:srgbClr>
                </a:solidFill>
                <a:latin typeface="Hanken Grotesk Light" panose="00000700000000000000" pitchFamily="2" charset="0"/>
              </a:rPr>
              <a:t>Yearly revenue</a:t>
            </a:r>
          </a:p>
          <a:p>
            <a:pPr marL="285750" indent="-285750" algn="l">
              <a:lnSpc>
                <a:spcPts val="2550"/>
              </a:lnSpc>
              <a:buFont typeface="Arial" panose="020B0604020202020204" pitchFamily="34" charset="0"/>
              <a:buChar char="•"/>
            </a:pPr>
            <a:r>
              <a:rPr lang="en-US" spc="-36">
                <a:solidFill>
                  <a:srgbClr val="FFFFFF">
                    <a:alpha val="100000"/>
                  </a:srgbClr>
                </a:solidFill>
                <a:latin typeface="Hanken Grotesk Light" panose="00000700000000000000" pitchFamily="2" charset="0"/>
              </a:rPr>
              <a:t>Legislation / Standards activated</a:t>
            </a:r>
          </a:p>
          <a:p>
            <a:pPr marL="285750" indent="-285750" algn="l">
              <a:lnSpc>
                <a:spcPts val="2550"/>
              </a:lnSpc>
              <a:buFont typeface="Arial" panose="020B0604020202020204" pitchFamily="34" charset="0"/>
              <a:buChar char="•"/>
            </a:pPr>
            <a:r>
              <a:rPr lang="en-US" spc="-36">
                <a:solidFill>
                  <a:srgbClr val="FFFFFF">
                    <a:alpha val="100000"/>
                  </a:srgbClr>
                </a:solidFill>
                <a:latin typeface="Hanken Grotesk Light" panose="00000700000000000000" pitchFamily="2" charset="0"/>
              </a:rPr>
              <a:t>Functionalities activated (integrations, IAM, …)</a:t>
            </a:r>
          </a:p>
          <a:p>
            <a:pPr marL="285750" indent="-285750" algn="l">
              <a:lnSpc>
                <a:spcPts val="2550"/>
              </a:lnSpc>
              <a:buFont typeface="Arial" panose="020B0604020202020204" pitchFamily="34" charset="0"/>
              <a:buChar char="•"/>
            </a:pPr>
            <a:r>
              <a:rPr lang="en-US" sz="1800" spc="-36">
                <a:solidFill>
                  <a:srgbClr val="FFFFFF">
                    <a:alpha val="100000"/>
                  </a:srgbClr>
                </a:solidFill>
                <a:latin typeface="Hanken Grotesk Light" panose="00000700000000000000" pitchFamily="2" charset="0"/>
              </a:rPr>
              <a:t>Community Access</a:t>
            </a:r>
          </a:p>
        </p:txBody>
      </p:sp>
      <p:pic>
        <p:nvPicPr>
          <p:cNvPr id="8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09">
            <a:alphaModFix/>
          </a:blip>
          <a:stretch/>
        </p:blipFill>
        <p:spPr>
          <a:xfrm>
            <a:off x="6236865" y="1516845"/>
            <a:ext cx="18522" cy="7408800"/>
          </a:xfrm>
          <a:prstGeom prst="rect">
            <a:avLst/>
          </a:prstGeom>
        </p:spPr>
      </p:pic>
      <p:pic>
        <p:nvPicPr>
          <p:cNvPr id="86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10">
            <a:alphaModFix/>
          </a:blip>
          <a:stretch/>
        </p:blipFill>
        <p:spPr>
          <a:xfrm>
            <a:off x="8447832" y="1516845"/>
            <a:ext cx="1371600" cy="1371600"/>
          </a:xfrm>
          <a:prstGeom prst="rect">
            <a:avLst/>
          </a:prstGeom>
        </p:spPr>
      </p:pic>
      <p:pic>
        <p:nvPicPr>
          <p:cNvPr id="863"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411">
            <a:alphaModFix/>
            <a:extLst>
              <a:ext uri="{F5F6695B-327F-47CB-B8E0-F4F6F18EA338}">
                <asvg:svgBlip xmlns:asvg="http://schemas.microsoft.com/office/drawing/2016/SVG/main" xmlns:p14="http://schemas.microsoft.com/office/powerpoint/2010/main" xmlns:a14="http://schemas.microsoft.com/office/drawing/2010/main" xmlns:a16="http://schemas.microsoft.com/office/drawing/2014/main" xmlns="" r:embed="rId415"/>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8790732" y="1859745"/>
            <a:ext cx="685800" cy="685800"/>
          </a:xfrm>
          <a:prstGeom prst="rect">
            <a:avLst/>
          </a:prstGeom>
        </p:spPr>
      </p:pic>
      <p:sp>
        <p:nvSpPr>
          <p:cNvPr id="864" name="Primary Heading-1">
            <a:extLst>
              <a:ext uri="{FF2B5EF4-FFF2-40B4-BE49-F238E27FC236}">
                <a16:creationId xmlns:a16="http://schemas.microsoft.com/office/drawing/2014/main" id="{111B4A49-B930-4A89-A1CD-6CA2B3D95AED}"/>
              </a:ext>
            </a:extLst>
          </p:cNvPr>
          <p:cNvSpPr txBox="1"/>
          <p:nvPr/>
        </p:nvSpPr>
        <p:spPr>
          <a:xfrm>
            <a:off x="6482652" y="3029815"/>
            <a:ext cx="5400000" cy="369781"/>
          </a:xfrm>
          <a:prstGeom prst="rect">
            <a:avLst/>
          </a:prstGeom>
          <a:noFill/>
        </p:spPr>
        <p:txBody>
          <a:bodyPr vertOverflow="clip" horzOverflow="clip" wrap="square" lIns="0" tIns="0" rIns="0" bIns="0" rtlCol="0" anchor="t">
            <a:spAutoFit/>
          </a:bodyPr>
          <a:lstStyle/>
          <a:p>
            <a:pPr algn="ctr">
              <a:lnSpc>
                <a:spcPts val="3000"/>
              </a:lnSpc>
            </a:pPr>
            <a:r>
              <a:rPr lang="en-US" sz="2400" b="1" spc="-52">
                <a:solidFill>
                  <a:schemeClr val="tx2">
                    <a:lumMod val="40000"/>
                    <a:lumOff val="60000"/>
                  </a:schemeClr>
                </a:solidFill>
                <a:latin typeface="Hanken Grotesk"/>
              </a:rPr>
              <a:t>Secondary revenue stream: Collaboration</a:t>
            </a:r>
          </a:p>
        </p:txBody>
      </p:sp>
      <p:pic>
        <p:nvPicPr>
          <p:cNvPr id="86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16">
            <a:alphaModFix/>
          </a:blip>
          <a:stretch/>
        </p:blipFill>
        <p:spPr>
          <a:xfrm>
            <a:off x="12238086" y="1516845"/>
            <a:ext cx="18522" cy="7408800"/>
          </a:xfrm>
          <a:prstGeom prst="rect">
            <a:avLst/>
          </a:prstGeom>
        </p:spPr>
      </p:pic>
      <p:pic>
        <p:nvPicPr>
          <p:cNvPr id="86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4403457" y="1459910"/>
            <a:ext cx="1371600" cy="1371600"/>
          </a:xfrm>
          <a:prstGeom prst="rect">
            <a:avLst/>
          </a:prstGeom>
        </p:spPr>
      </p:pic>
      <p:pic>
        <p:nvPicPr>
          <p:cNvPr id="867"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417">
            <a:alphaModFix/>
            <a:extLst>
              <a:ext uri="{DEEB872B-E397-43AC-B5FC-680706D0E8B7}">
                <asvg:svgBlip xmlns:asvg="http://schemas.microsoft.com/office/drawing/2016/SVG/main" xmlns:p14="http://schemas.microsoft.com/office/powerpoint/2010/main" xmlns:a14="http://schemas.microsoft.com/office/drawing/2010/main" xmlns:a16="http://schemas.microsoft.com/office/drawing/2014/main" xmlns="" r:embed="rId422"/>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4746357" y="1802810"/>
            <a:ext cx="685800" cy="685800"/>
          </a:xfrm>
          <a:prstGeom prst="rect">
            <a:avLst/>
          </a:prstGeom>
        </p:spPr>
      </p:pic>
      <p:sp>
        <p:nvSpPr>
          <p:cNvPr id="868" name="Primary Heading-2">
            <a:extLst>
              <a:ext uri="{FF2B5EF4-FFF2-40B4-BE49-F238E27FC236}">
                <a16:creationId xmlns:a16="http://schemas.microsoft.com/office/drawing/2014/main" id="{111B4A49-B930-4A89-A1CD-6CA2B3D95AED}"/>
              </a:ext>
            </a:extLst>
          </p:cNvPr>
          <p:cNvSpPr txBox="1"/>
          <p:nvPr/>
        </p:nvSpPr>
        <p:spPr>
          <a:xfrm>
            <a:off x="12389257" y="3029815"/>
            <a:ext cx="5400000" cy="374398"/>
          </a:xfrm>
          <a:prstGeom prst="rect">
            <a:avLst/>
          </a:prstGeom>
          <a:noFill/>
        </p:spPr>
        <p:txBody>
          <a:bodyPr vertOverflow="clip" horzOverflow="clip" wrap="square" lIns="0" tIns="0" rIns="0" bIns="0" rtlCol="0" anchor="t">
            <a:spAutoFit/>
          </a:bodyPr>
          <a:lstStyle/>
          <a:p>
            <a:pPr algn="ctr">
              <a:lnSpc>
                <a:spcPts val="3000"/>
              </a:lnSpc>
            </a:pPr>
            <a:r>
              <a:rPr lang="en-US" sz="2400" b="1" spc="-52">
                <a:solidFill>
                  <a:schemeClr val="tx2">
                    <a:lumMod val="40000"/>
                    <a:lumOff val="60000"/>
                  </a:schemeClr>
                </a:solidFill>
                <a:latin typeface="Hanken Grotesk"/>
              </a:rPr>
              <a:t>Multipliers: Eco-system</a:t>
            </a:r>
          </a:p>
        </p:txBody>
      </p:sp>
      <p:sp>
        <p:nvSpPr>
          <p:cNvPr id="869" name="Description of a primary heading-2">
            <a:extLst>
              <a:ext uri="{FF2B5EF4-FFF2-40B4-BE49-F238E27FC236}">
                <a16:creationId xmlns:a16="http://schemas.microsoft.com/office/drawing/2014/main" id="{111B4A49-B930-4A89-A1CD-6CA2B3D95AED}"/>
              </a:ext>
            </a:extLst>
          </p:cNvPr>
          <p:cNvSpPr txBox="1"/>
          <p:nvPr/>
        </p:nvSpPr>
        <p:spPr>
          <a:xfrm>
            <a:off x="12650857" y="4061339"/>
            <a:ext cx="5040000" cy="2058577"/>
          </a:xfrm>
          <a:prstGeom prst="rect">
            <a:avLst/>
          </a:prstGeom>
          <a:noFill/>
        </p:spPr>
        <p:txBody>
          <a:bodyPr vertOverflow="clip" horzOverflow="clip" wrap="square" lIns="0" tIns="0" rIns="0" bIns="0" rtlCol="0" anchor="t">
            <a:spAutoFit/>
          </a:bodyPr>
          <a:lstStyle/>
          <a:p>
            <a:pPr algn="l">
              <a:lnSpc>
                <a:spcPts val="2550"/>
              </a:lnSpc>
            </a:pPr>
            <a:r>
              <a:rPr lang="en-US" sz="2000" b="1" spc="-36" dirty="0">
                <a:solidFill>
                  <a:srgbClr val="EBECEC">
                    <a:alpha val="100000"/>
                  </a:srgbClr>
                </a:solidFill>
                <a:latin typeface="Hanken Grotesk Light" panose="00000700000000000000" pitchFamily="2" charset="0"/>
              </a:rPr>
              <a:t>Market Place</a:t>
            </a:r>
          </a:p>
          <a:p>
            <a:pPr algn="l">
              <a:lnSpc>
                <a:spcPts val="2550"/>
              </a:lnSpc>
              <a:spcBef>
                <a:spcPts val="600"/>
              </a:spcBef>
            </a:pPr>
            <a:r>
              <a:rPr lang="en-US" spc="-36" dirty="0">
                <a:solidFill>
                  <a:srgbClr val="EBECEC">
                    <a:alpha val="100000"/>
                  </a:srgbClr>
                </a:solidFill>
                <a:latin typeface="Hanken Grotesk Light"/>
              </a:rPr>
              <a:t>Sell via our market place:</a:t>
            </a:r>
          </a:p>
          <a:p>
            <a:pPr marL="285750" indent="-285750">
              <a:lnSpc>
                <a:spcPts val="2550"/>
              </a:lnSpc>
              <a:buFont typeface="Arial" panose="020B0604020202020204" pitchFamily="34" charset="0"/>
              <a:buChar char="•"/>
            </a:pPr>
            <a:r>
              <a:rPr lang="en-US" spc="-36" dirty="0">
                <a:solidFill>
                  <a:srgbClr val="FFFFFF">
                    <a:alpha val="100000"/>
                  </a:srgbClr>
                </a:solidFill>
                <a:latin typeface="Hanken Grotesk Light"/>
              </a:rPr>
              <a:t>Your own legislation &amp; standards configurations</a:t>
            </a:r>
          </a:p>
          <a:p>
            <a:pPr marL="285750" indent="-285750">
              <a:lnSpc>
                <a:spcPts val="2550"/>
              </a:lnSpc>
              <a:buFont typeface="Arial" panose="020B0604020202020204" pitchFamily="34" charset="0"/>
              <a:buChar char="•"/>
            </a:pPr>
            <a:r>
              <a:rPr lang="en-US" spc="-36" dirty="0">
                <a:solidFill>
                  <a:srgbClr val="FFFFFF">
                    <a:alpha val="100000"/>
                  </a:srgbClr>
                </a:solidFill>
                <a:latin typeface="Hanken Grotesk Light"/>
              </a:rPr>
              <a:t>System connectors</a:t>
            </a:r>
          </a:p>
          <a:p>
            <a:pPr marL="285750" indent="-285750">
              <a:lnSpc>
                <a:spcPts val="2550"/>
              </a:lnSpc>
              <a:buFont typeface="Arial" panose="020B0604020202020204" pitchFamily="34" charset="0"/>
              <a:buChar char="•"/>
            </a:pPr>
            <a:r>
              <a:rPr lang="en-US" spc="-36" dirty="0">
                <a:solidFill>
                  <a:srgbClr val="FFFFFF">
                    <a:alpha val="100000"/>
                  </a:srgbClr>
                </a:solidFill>
                <a:latin typeface="Hanken Grotesk Light"/>
              </a:rPr>
              <a:t>Functional extensions</a:t>
            </a:r>
          </a:p>
          <a:p>
            <a:pPr marL="285750" indent="-285750">
              <a:lnSpc>
                <a:spcPts val="2550"/>
              </a:lnSpc>
              <a:buFont typeface="Arial" panose="020B0604020202020204" pitchFamily="34" charset="0"/>
              <a:buChar char="•"/>
            </a:pPr>
            <a:r>
              <a:rPr lang="en-US" spc="-36" dirty="0">
                <a:solidFill>
                  <a:srgbClr val="FFFFFF">
                    <a:alpha val="100000"/>
                  </a:srgbClr>
                </a:solidFill>
                <a:latin typeface="Hanken Grotesk Light" panose="00000700000000000000" pitchFamily="2" charset="0"/>
              </a:rPr>
              <a:t>…</a:t>
            </a:r>
          </a:p>
        </p:txBody>
      </p:sp>
      <p:sp>
        <p:nvSpPr>
          <p:cNvPr id="880" name="Click here to edit title-480">
            <a:extLst>
              <a:ext uri="{FF2B5EF4-FFF2-40B4-BE49-F238E27FC236}">
                <a16:creationId xmlns:a16="http://schemas.microsoft.com/office/drawing/2014/main" id="{111B4A49-B930-4A89-A1CD-6CA2B3D95AED}"/>
              </a:ext>
            </a:extLst>
          </p:cNvPr>
          <p:cNvSpPr txBox="1"/>
          <p:nvPr/>
        </p:nvSpPr>
        <p:spPr>
          <a:xfrm>
            <a:off x="1219200" y="723900"/>
            <a:ext cx="15944850" cy="657225"/>
          </a:xfrm>
          <a:prstGeom prst="rect">
            <a:avLst/>
          </a:prstGeom>
          <a:noFill/>
        </p:spPr>
        <p:txBody>
          <a:bodyPr vertOverflow="clip" horzOverflow="clip" wrap="square" lIns="0" tIns="0" rIns="0" bIns="0" rtlCol="0" anchor="t">
            <a:spAutoFit/>
          </a:bodyPr>
          <a:lstStyle/>
          <a:p>
            <a:pPr>
              <a:lnSpc>
                <a:spcPts val="5100"/>
              </a:lnSpc>
            </a:pPr>
            <a:r>
              <a:rPr lang="en-US" sz="4200" spc="-105">
                <a:solidFill>
                  <a:srgbClr val="FFFFFF">
                    <a:alpha val="100000"/>
                  </a:srgbClr>
                </a:solidFill>
                <a:latin typeface="Hanken Grotesk Light"/>
              </a:rPr>
              <a:t>A business model based on SaaS and collaborations</a:t>
            </a:r>
            <a:endParaRPr lang="en-US" sz="4200" spc="-105">
              <a:solidFill>
                <a:srgbClr val="FFFFFF">
                  <a:alpha val="100000"/>
                </a:srgbClr>
              </a:solidFill>
              <a:latin typeface="Hanken Grotesk Light" panose="00000700000000000000" pitchFamily="2" charset="0"/>
            </a:endParaRPr>
          </a:p>
        </p:txBody>
      </p:sp>
      <p:sp>
        <p:nvSpPr>
          <p:cNvPr id="3" name="Description of a primary heading-0">
            <a:extLst>
              <a:ext uri="{FF2B5EF4-FFF2-40B4-BE49-F238E27FC236}">
                <a16:creationId xmlns:a16="http://schemas.microsoft.com/office/drawing/2014/main" id="{A23865E8-0C75-43E9-C7CC-92C183B63CB1}"/>
              </a:ext>
            </a:extLst>
          </p:cNvPr>
          <p:cNvSpPr txBox="1"/>
          <p:nvPr/>
        </p:nvSpPr>
        <p:spPr>
          <a:xfrm>
            <a:off x="6733332" y="4057566"/>
            <a:ext cx="5040000" cy="2058577"/>
          </a:xfrm>
          <a:prstGeom prst="rect">
            <a:avLst/>
          </a:prstGeom>
          <a:noFill/>
        </p:spPr>
        <p:txBody>
          <a:bodyPr vertOverflow="clip" horzOverflow="clip" wrap="square" lIns="0" tIns="0" rIns="0" bIns="0" rtlCol="0" anchor="t">
            <a:spAutoFit/>
          </a:bodyPr>
          <a:lstStyle/>
          <a:p>
            <a:pPr algn="l">
              <a:lnSpc>
                <a:spcPts val="2550"/>
              </a:lnSpc>
            </a:pPr>
            <a:r>
              <a:rPr lang="en-US" sz="2000" b="1" spc="-36">
                <a:solidFill>
                  <a:srgbClr val="FFFFFF">
                    <a:alpha val="100000"/>
                  </a:srgbClr>
                </a:solidFill>
                <a:latin typeface="Hanken Grotesk Light" panose="00000700000000000000" pitchFamily="2" charset="0"/>
              </a:rPr>
              <a:t>Implementation partner license</a:t>
            </a:r>
          </a:p>
          <a:p>
            <a:pPr>
              <a:lnSpc>
                <a:spcPts val="2550"/>
              </a:lnSpc>
              <a:spcBef>
                <a:spcPts val="600"/>
              </a:spcBef>
            </a:pPr>
            <a:r>
              <a:rPr lang="en-US" spc="-36">
                <a:solidFill>
                  <a:srgbClr val="FFFFFF">
                    <a:alpha val="100000"/>
                  </a:srgbClr>
                </a:solidFill>
                <a:latin typeface="Hanken Grotesk Light" panose="00000700000000000000" pitchFamily="2" charset="0"/>
              </a:rPr>
              <a:t>Implementation partners can:</a:t>
            </a:r>
          </a:p>
          <a:p>
            <a:pPr marL="285750" indent="-285750">
              <a:lnSpc>
                <a:spcPts val="2550"/>
              </a:lnSpc>
              <a:buFont typeface="Arial" panose="020B0604020202020204" pitchFamily="34" charset="0"/>
              <a:buChar char="•"/>
            </a:pPr>
            <a:r>
              <a:rPr lang="en-US" spc="-36">
                <a:solidFill>
                  <a:srgbClr val="FFFFFF">
                    <a:alpha val="100000"/>
                  </a:srgbClr>
                </a:solidFill>
                <a:latin typeface="Hanken Grotesk Light" panose="00000700000000000000" pitchFamily="2" charset="0"/>
              </a:rPr>
              <a:t>Setup free temporary customer environments</a:t>
            </a:r>
          </a:p>
          <a:p>
            <a:pPr marL="285750" indent="-285750">
              <a:lnSpc>
                <a:spcPts val="2550"/>
              </a:lnSpc>
              <a:buFont typeface="Arial" panose="020B0604020202020204" pitchFamily="34" charset="0"/>
              <a:buChar char="•"/>
            </a:pPr>
            <a:r>
              <a:rPr lang="en-US" spc="-36">
                <a:solidFill>
                  <a:srgbClr val="FFFFFF">
                    <a:alpha val="100000"/>
                  </a:srgbClr>
                </a:solidFill>
                <a:latin typeface="Hanken Grotesk Light" panose="00000700000000000000" pitchFamily="2" charset="0"/>
              </a:rPr>
              <a:t>Use multi-tenant management tools</a:t>
            </a:r>
          </a:p>
          <a:p>
            <a:pPr marL="285750" indent="-285750">
              <a:lnSpc>
                <a:spcPts val="2550"/>
              </a:lnSpc>
              <a:buFont typeface="Arial" panose="020B0604020202020204" pitchFamily="34" charset="0"/>
              <a:buChar char="•"/>
            </a:pPr>
            <a:r>
              <a:rPr lang="en-US" spc="-36">
                <a:solidFill>
                  <a:srgbClr val="FFFFFF">
                    <a:alpha val="100000"/>
                  </a:srgbClr>
                </a:solidFill>
                <a:latin typeface="Hanken Grotesk Light" panose="00000700000000000000" pitchFamily="2" charset="0"/>
              </a:rPr>
              <a:t>Customize the tool with proprietary content</a:t>
            </a:r>
          </a:p>
          <a:p>
            <a:pPr marL="285750" indent="-285750">
              <a:lnSpc>
                <a:spcPts val="2550"/>
              </a:lnSpc>
              <a:buFont typeface="Arial" panose="020B0604020202020204" pitchFamily="34" charset="0"/>
              <a:buChar char="•"/>
            </a:pPr>
            <a:r>
              <a:rPr lang="en-US" spc="-36">
                <a:solidFill>
                  <a:srgbClr val="FFFFFF">
                    <a:alpha val="100000"/>
                  </a:srgbClr>
                </a:solidFill>
                <a:latin typeface="Hanken Grotesk Light"/>
              </a:rPr>
              <a:t>Receive a kick-back for subscribing customers</a:t>
            </a:r>
          </a:p>
        </p:txBody>
      </p:sp>
      <p:sp>
        <p:nvSpPr>
          <p:cNvPr id="5" name="Description of a primary heading-0">
            <a:extLst>
              <a:ext uri="{FF2B5EF4-FFF2-40B4-BE49-F238E27FC236}">
                <a16:creationId xmlns:a16="http://schemas.microsoft.com/office/drawing/2014/main" id="{601DDC64-A235-C58C-F80F-C7E563D8BDF0}"/>
              </a:ext>
            </a:extLst>
          </p:cNvPr>
          <p:cNvSpPr txBox="1"/>
          <p:nvPr/>
        </p:nvSpPr>
        <p:spPr>
          <a:xfrm>
            <a:off x="6742509" y="7099065"/>
            <a:ext cx="5040000" cy="1054776"/>
          </a:xfrm>
          <a:prstGeom prst="rect">
            <a:avLst/>
          </a:prstGeom>
          <a:noFill/>
        </p:spPr>
        <p:txBody>
          <a:bodyPr vertOverflow="clip" horzOverflow="clip" wrap="square" lIns="0" tIns="0" rIns="0" bIns="0" rtlCol="0" anchor="t">
            <a:spAutoFit/>
          </a:bodyPr>
          <a:lstStyle/>
          <a:p>
            <a:pPr algn="l">
              <a:lnSpc>
                <a:spcPts val="2550"/>
              </a:lnSpc>
            </a:pPr>
            <a:r>
              <a:rPr lang="en-US" sz="2000" b="1" spc="-36">
                <a:solidFill>
                  <a:srgbClr val="FFFFFF">
                    <a:alpha val="100000"/>
                  </a:srgbClr>
                </a:solidFill>
                <a:latin typeface="Hanken Grotesk Light" panose="00000700000000000000" pitchFamily="2" charset="0"/>
              </a:rPr>
              <a:t>Referral partners</a:t>
            </a:r>
          </a:p>
          <a:p>
            <a:pPr algn="l">
              <a:lnSpc>
                <a:spcPts val="2550"/>
              </a:lnSpc>
              <a:spcBef>
                <a:spcPts val="600"/>
              </a:spcBef>
            </a:pPr>
            <a:r>
              <a:rPr lang="en-US" spc="-36">
                <a:solidFill>
                  <a:srgbClr val="FFFFFF">
                    <a:alpha val="100000"/>
                  </a:srgbClr>
                </a:solidFill>
                <a:latin typeface="Hanken Grotesk Light" panose="00000700000000000000" pitchFamily="2" charset="0"/>
              </a:rPr>
              <a:t>Consultancy Partners can participate in our support program for premium customers.</a:t>
            </a:r>
          </a:p>
        </p:txBody>
      </p:sp>
      <p:sp>
        <p:nvSpPr>
          <p:cNvPr id="6" name="Description of a primary heading-0">
            <a:extLst>
              <a:ext uri="{FF2B5EF4-FFF2-40B4-BE49-F238E27FC236}">
                <a16:creationId xmlns:a16="http://schemas.microsoft.com/office/drawing/2014/main" id="{3D5D3F90-5EB4-9F27-32D6-980F409D6AE7}"/>
              </a:ext>
            </a:extLst>
          </p:cNvPr>
          <p:cNvSpPr txBox="1"/>
          <p:nvPr/>
        </p:nvSpPr>
        <p:spPr>
          <a:xfrm>
            <a:off x="732111" y="7093089"/>
            <a:ext cx="5040000" cy="2057743"/>
          </a:xfrm>
          <a:prstGeom prst="rect">
            <a:avLst/>
          </a:prstGeom>
          <a:noFill/>
        </p:spPr>
        <p:txBody>
          <a:bodyPr vertOverflow="clip" horzOverflow="clip" wrap="square" lIns="0" tIns="0" rIns="0" bIns="0" rtlCol="0" anchor="t">
            <a:spAutoFit/>
          </a:bodyPr>
          <a:lstStyle/>
          <a:p>
            <a:pPr algn="l">
              <a:lnSpc>
                <a:spcPts val="2550"/>
              </a:lnSpc>
            </a:pPr>
            <a:r>
              <a:rPr lang="en-US" sz="2000" b="1" spc="-36">
                <a:solidFill>
                  <a:srgbClr val="FFFFFF">
                    <a:alpha val="100000"/>
                  </a:srgbClr>
                </a:solidFill>
                <a:latin typeface="Hanken Grotesk Light" panose="00000700000000000000" pitchFamily="2" charset="0"/>
              </a:rPr>
              <a:t>Premium version</a:t>
            </a:r>
          </a:p>
          <a:p>
            <a:pPr>
              <a:lnSpc>
                <a:spcPts val="2550"/>
              </a:lnSpc>
              <a:spcBef>
                <a:spcPts val="600"/>
              </a:spcBef>
            </a:pPr>
            <a:r>
              <a:rPr lang="en-US" spc="-36">
                <a:solidFill>
                  <a:srgbClr val="FFFFFF">
                    <a:alpha val="100000"/>
                  </a:srgbClr>
                </a:solidFill>
                <a:latin typeface="Hanken Grotesk Light" panose="00000700000000000000" pitchFamily="2" charset="0"/>
              </a:rPr>
              <a:t>The premium version gives additionally:</a:t>
            </a:r>
          </a:p>
          <a:p>
            <a:pPr marL="285750" indent="-285750" algn="l">
              <a:lnSpc>
                <a:spcPts val="2550"/>
              </a:lnSpc>
              <a:buFont typeface="Arial" panose="020B0604020202020204" pitchFamily="34" charset="0"/>
              <a:buChar char="•"/>
            </a:pPr>
            <a:r>
              <a:rPr lang="en-US" spc="-36">
                <a:solidFill>
                  <a:srgbClr val="FFFFFF">
                    <a:alpha val="100000"/>
                  </a:srgbClr>
                </a:solidFill>
                <a:latin typeface="Hanken Grotesk Light"/>
              </a:rPr>
              <a:t>User</a:t>
            </a:r>
            <a:r>
              <a:rPr lang="en-US" sz="1800" spc="-36">
                <a:solidFill>
                  <a:srgbClr val="FFFFFF">
                    <a:alpha val="100000"/>
                  </a:srgbClr>
                </a:solidFill>
                <a:latin typeface="Hanken Grotesk Light"/>
              </a:rPr>
              <a:t> support</a:t>
            </a:r>
          </a:p>
          <a:p>
            <a:pPr marL="285750" indent="-285750" algn="l">
              <a:lnSpc>
                <a:spcPts val="2550"/>
              </a:lnSpc>
              <a:buFont typeface="Arial" panose="020B0604020202020204" pitchFamily="34" charset="0"/>
              <a:buChar char="•"/>
            </a:pPr>
            <a:r>
              <a:rPr lang="en-US" spc="-36">
                <a:solidFill>
                  <a:srgbClr val="FFFFFF">
                    <a:alpha val="100000"/>
                  </a:srgbClr>
                </a:solidFill>
                <a:latin typeface="Hanken Grotesk Light"/>
              </a:rPr>
              <a:t>Numbers</a:t>
            </a:r>
            <a:r>
              <a:rPr lang="en-US" sz="1800" spc="-36">
                <a:solidFill>
                  <a:srgbClr val="FFFFFF">
                    <a:alpha val="100000"/>
                  </a:srgbClr>
                </a:solidFill>
                <a:latin typeface="Hanken Grotesk Light"/>
              </a:rPr>
              <a:t> of hours of consultancy</a:t>
            </a:r>
          </a:p>
          <a:p>
            <a:pPr marL="285750" indent="-285750" algn="l">
              <a:lnSpc>
                <a:spcPts val="2550"/>
              </a:lnSpc>
              <a:buFont typeface="Arial" panose="020B0604020202020204" pitchFamily="34" charset="0"/>
              <a:buChar char="•"/>
            </a:pPr>
            <a:r>
              <a:rPr lang="en-US" spc="-36">
                <a:solidFill>
                  <a:srgbClr val="FFFFFF">
                    <a:alpha val="100000"/>
                  </a:srgbClr>
                </a:solidFill>
                <a:latin typeface="Hanken Grotesk Light"/>
              </a:rPr>
              <a:t>Numbers</a:t>
            </a:r>
            <a:r>
              <a:rPr lang="en-US" sz="1800" spc="-36">
                <a:solidFill>
                  <a:srgbClr val="FFFFFF">
                    <a:alpha val="100000"/>
                  </a:srgbClr>
                </a:solidFill>
                <a:latin typeface="Hanken Grotesk Light"/>
              </a:rPr>
              <a:t> of hours of</a:t>
            </a:r>
            <a:r>
              <a:rPr lang="en-US" spc="-36">
                <a:solidFill>
                  <a:srgbClr val="FFFFFF">
                    <a:alpha val="100000"/>
                  </a:srgbClr>
                </a:solidFill>
                <a:latin typeface="Hanken Grotesk Light"/>
              </a:rPr>
              <a:t> legal advice</a:t>
            </a:r>
          </a:p>
          <a:p>
            <a:pPr marL="285750" indent="-285750">
              <a:lnSpc>
                <a:spcPts val="2550"/>
              </a:lnSpc>
              <a:buFont typeface="Arial" panose="020B0604020202020204" pitchFamily="34" charset="0"/>
              <a:buChar char="•"/>
            </a:pPr>
            <a:r>
              <a:rPr lang="en-US" spc="-36">
                <a:solidFill>
                  <a:srgbClr val="FFFFFF">
                    <a:alpha val="100000"/>
                  </a:srgbClr>
                </a:solidFill>
                <a:latin typeface="Hanken Grotesk Light"/>
              </a:rPr>
              <a:t>Creation of internal policies configurations</a:t>
            </a:r>
            <a:endParaRPr lang="en-US"/>
          </a:p>
        </p:txBody>
      </p:sp>
      <p:sp>
        <p:nvSpPr>
          <p:cNvPr id="7" name="Description of a primary heading-0">
            <a:extLst>
              <a:ext uri="{FF2B5EF4-FFF2-40B4-BE49-F238E27FC236}">
                <a16:creationId xmlns:a16="http://schemas.microsoft.com/office/drawing/2014/main" id="{695288E2-E0BB-43D3-010B-62DFED729ADE}"/>
              </a:ext>
            </a:extLst>
          </p:cNvPr>
          <p:cNvSpPr txBox="1"/>
          <p:nvPr/>
        </p:nvSpPr>
        <p:spPr>
          <a:xfrm>
            <a:off x="12650857" y="7093089"/>
            <a:ext cx="5040000" cy="2058577"/>
          </a:xfrm>
          <a:prstGeom prst="rect">
            <a:avLst/>
          </a:prstGeom>
          <a:noFill/>
        </p:spPr>
        <p:txBody>
          <a:bodyPr vertOverflow="clip" horzOverflow="clip" wrap="square" lIns="0" tIns="0" rIns="0" bIns="0" rtlCol="0" anchor="t">
            <a:spAutoFit/>
          </a:bodyPr>
          <a:lstStyle/>
          <a:p>
            <a:pPr algn="l">
              <a:lnSpc>
                <a:spcPts val="2550"/>
              </a:lnSpc>
            </a:pPr>
            <a:r>
              <a:rPr lang="en-US" sz="2000" b="1" spc="-36">
                <a:solidFill>
                  <a:srgbClr val="FFFFFF">
                    <a:alpha val="100000"/>
                  </a:srgbClr>
                </a:solidFill>
                <a:latin typeface="Hanken Grotesk Light" panose="00000700000000000000" pitchFamily="2" charset="0"/>
              </a:rPr>
              <a:t>Community</a:t>
            </a:r>
          </a:p>
          <a:p>
            <a:pPr algn="l">
              <a:lnSpc>
                <a:spcPts val="2550"/>
              </a:lnSpc>
              <a:spcBef>
                <a:spcPts val="600"/>
              </a:spcBef>
            </a:pPr>
            <a:r>
              <a:rPr lang="en-US" sz="1800" spc="-36">
                <a:solidFill>
                  <a:srgbClr val="FFFFFF">
                    <a:alpha val="100000"/>
                  </a:srgbClr>
                </a:solidFill>
                <a:latin typeface="Hanken Grotesk Light" panose="00000700000000000000" pitchFamily="2" charset="0"/>
              </a:rPr>
              <a:t>A paying customer has access to our community:</a:t>
            </a:r>
          </a:p>
          <a:p>
            <a:pPr marL="285750" indent="-285750" algn="l">
              <a:lnSpc>
                <a:spcPts val="2550"/>
              </a:lnSpc>
              <a:buFont typeface="Arial" panose="020B0604020202020204" pitchFamily="34" charset="0"/>
              <a:buChar char="•"/>
            </a:pPr>
            <a:r>
              <a:rPr lang="en-US" spc="-36">
                <a:solidFill>
                  <a:srgbClr val="FFFFFF">
                    <a:alpha val="100000"/>
                  </a:srgbClr>
                </a:solidFill>
                <a:latin typeface="Hanken Grotesk Light" panose="00000700000000000000" pitchFamily="2" charset="0"/>
              </a:rPr>
              <a:t>Forum</a:t>
            </a:r>
          </a:p>
          <a:p>
            <a:pPr marL="285750" indent="-285750" algn="l">
              <a:lnSpc>
                <a:spcPts val="2550"/>
              </a:lnSpc>
              <a:buFont typeface="Arial" panose="020B0604020202020204" pitchFamily="34" charset="0"/>
              <a:buChar char="•"/>
            </a:pPr>
            <a:r>
              <a:rPr lang="en-US" sz="1800" spc="-36">
                <a:solidFill>
                  <a:srgbClr val="FFFFFF">
                    <a:alpha val="100000"/>
                  </a:srgbClr>
                </a:solidFill>
                <a:latin typeface="Hanken Grotesk Light" panose="00000700000000000000" pitchFamily="2" charset="0"/>
              </a:rPr>
              <a:t>Community explications of topics</a:t>
            </a:r>
          </a:p>
          <a:p>
            <a:pPr marL="285750" indent="-285750" algn="l">
              <a:lnSpc>
                <a:spcPts val="2550"/>
              </a:lnSpc>
              <a:buFont typeface="Arial" panose="020B0604020202020204" pitchFamily="34" charset="0"/>
              <a:buChar char="•"/>
            </a:pPr>
            <a:r>
              <a:rPr lang="en-US" spc="-36">
                <a:solidFill>
                  <a:srgbClr val="FFFFFF">
                    <a:alpha val="100000"/>
                  </a:srgbClr>
                </a:solidFill>
                <a:latin typeface="Hanken Grotesk Light"/>
              </a:rPr>
              <a:t>Participate in bounty program</a:t>
            </a:r>
            <a:r>
              <a:rPr lang="en-US" sz="1800" spc="-36">
                <a:solidFill>
                  <a:srgbClr val="FFFFFF">
                    <a:alpha val="100000"/>
                  </a:srgbClr>
                </a:solidFill>
                <a:latin typeface="Hanken Grotesk Light"/>
              </a:rPr>
              <a:t> </a:t>
            </a:r>
          </a:p>
          <a:p>
            <a:pPr marL="285750" indent="-285750">
              <a:lnSpc>
                <a:spcPts val="2550"/>
              </a:lnSpc>
              <a:buFont typeface="Arial" panose="020B0604020202020204" pitchFamily="34" charset="0"/>
              <a:buChar char="•"/>
            </a:pPr>
            <a:r>
              <a:rPr lang="en-US" spc="-36">
                <a:solidFill>
                  <a:srgbClr val="FFFFFF">
                    <a:alpha val="100000"/>
                  </a:srgbClr>
                </a:solidFill>
                <a:latin typeface="Hanken Grotesk Light"/>
              </a:rPr>
              <a:t>Get credits for regular contributions</a:t>
            </a:r>
            <a:endParaRPr lang="en-US" sz="1800" spc="-36">
              <a:solidFill>
                <a:srgbClr val="FFFFFF">
                  <a:alpha val="100000"/>
                </a:srgbClr>
              </a:solidFill>
              <a:latin typeface="Hanken Grotesk Light"/>
            </a:endParaRPr>
          </a:p>
        </p:txBody>
      </p:sp>
      <p:pic>
        <p:nvPicPr>
          <p:cNvPr id="4" name="Rect">
            <a:extLst>
              <a:ext uri="{FF2B5EF4-FFF2-40B4-BE49-F238E27FC236}">
                <a16:creationId xmlns:a16="http://schemas.microsoft.com/office/drawing/2014/main" id="{77A178FE-39BD-9DAF-B39A-CD5F5CF0E38C}"/>
              </a:ext>
            </a:extLst>
          </p:cNvPr>
          <p:cNvPicPr>
            <a:picLocks noChangeAspect="1"/>
          </p:cNvPicPr>
          <p:nvPr/>
        </p:nvPicPr>
        <p:blipFill rotWithShape="1">
          <a:blip r:embed="rId423">
            <a:alphaModFix/>
          </a:blip>
          <a:stretch/>
        </p:blipFill>
        <p:spPr>
          <a:xfrm>
            <a:off x="590550" y="723900"/>
            <a:ext cx="19050" cy="1200150"/>
          </a:xfrm>
          <a:prstGeom prst="rect">
            <a:avLst/>
          </a:prstGeom>
        </p:spPr>
      </p:pic>
    </p:spTree>
    <p:extLst>
      <p:ext uri="{BB962C8B-B14F-4D97-AF65-F5344CB8AC3E}">
        <p14:creationId xmlns:p14="http://schemas.microsoft.com/office/powerpoint/2010/main" val="3648047976"/>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787DD-93E5-E05A-D086-A019C12BB143}"/>
              </a:ext>
            </a:extLst>
          </p:cNvPr>
          <p:cNvSpPr>
            <a:spLocks noGrp="1"/>
          </p:cNvSpPr>
          <p:nvPr>
            <p:ph type="title"/>
          </p:nvPr>
        </p:nvSpPr>
        <p:spPr/>
        <p:txBody>
          <a:bodyPr/>
          <a:lstStyle/>
          <a:p>
            <a:r>
              <a:rPr lang="en-US">
                <a:latin typeface="Hanken Grotesk Light"/>
              </a:rPr>
              <a:t>Our next steps</a:t>
            </a:r>
            <a:endParaRPr lang="en-US"/>
          </a:p>
        </p:txBody>
      </p:sp>
      <p:sp>
        <p:nvSpPr>
          <p:cNvPr id="3" name="Content Placeholder 2">
            <a:extLst>
              <a:ext uri="{FF2B5EF4-FFF2-40B4-BE49-F238E27FC236}">
                <a16:creationId xmlns:a16="http://schemas.microsoft.com/office/drawing/2014/main" id="{741C988D-E39E-EDC9-234A-C175A5566D1E}"/>
              </a:ext>
            </a:extLst>
          </p:cNvPr>
          <p:cNvSpPr>
            <a:spLocks noGrp="1"/>
          </p:cNvSpPr>
          <p:nvPr>
            <p:ph idx="1"/>
          </p:nvPr>
        </p:nvSpPr>
        <p:spPr/>
        <p:txBody>
          <a:bodyPr vert="horz" lIns="91440" tIns="45720" rIns="91440" bIns="45720" rtlCol="0" anchor="t">
            <a:normAutofit/>
          </a:bodyPr>
          <a:lstStyle/>
          <a:p>
            <a:r>
              <a:rPr lang="en-US" sz="3200"/>
              <a:t>Viability check</a:t>
            </a:r>
          </a:p>
          <a:p>
            <a:endParaRPr lang="en-US" sz="3200"/>
          </a:p>
          <a:p>
            <a:r>
              <a:rPr lang="en-US" sz="3200"/>
              <a:t>Funding</a:t>
            </a:r>
          </a:p>
          <a:p>
            <a:endParaRPr lang="en-US" sz="3200"/>
          </a:p>
          <a:p>
            <a:r>
              <a:rPr lang="en-US" sz="3200"/>
              <a:t>Design &amp; prototyping</a:t>
            </a:r>
          </a:p>
          <a:p>
            <a:pPr marL="0" indent="0">
              <a:buNone/>
            </a:pPr>
            <a:endParaRPr lang="en-US"/>
          </a:p>
        </p:txBody>
      </p:sp>
    </p:spTree>
    <p:extLst>
      <p:ext uri="{BB962C8B-B14F-4D97-AF65-F5344CB8AC3E}">
        <p14:creationId xmlns:p14="http://schemas.microsoft.com/office/powerpoint/2010/main" val="399310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1B23-1FE5-AFA9-B622-0B621673987C}"/>
              </a:ext>
            </a:extLst>
          </p:cNvPr>
          <p:cNvSpPr>
            <a:spLocks noGrp="1"/>
          </p:cNvSpPr>
          <p:nvPr>
            <p:ph type="ctrTitle"/>
          </p:nvPr>
        </p:nvSpPr>
        <p:spPr/>
        <p:txBody>
          <a:bodyPr/>
          <a:lstStyle/>
          <a:p>
            <a:r>
              <a:rPr lang="en-US"/>
              <a:t>Questions &amp; Feedback</a:t>
            </a:r>
            <a:br>
              <a:rPr lang="en-US"/>
            </a:br>
            <a:endParaRPr lang="en-BE"/>
          </a:p>
        </p:txBody>
      </p:sp>
      <p:sp>
        <p:nvSpPr>
          <p:cNvPr id="4" name="Subtitle 3">
            <a:extLst>
              <a:ext uri="{FF2B5EF4-FFF2-40B4-BE49-F238E27FC236}">
                <a16:creationId xmlns:a16="http://schemas.microsoft.com/office/drawing/2014/main" id="{8808122F-3DEE-565F-3191-87FD370C1451}"/>
              </a:ext>
            </a:extLst>
          </p:cNvPr>
          <p:cNvSpPr>
            <a:spLocks noGrp="1"/>
          </p:cNvSpPr>
          <p:nvPr>
            <p:ph type="subTitle" idx="1"/>
          </p:nvPr>
        </p:nvSpPr>
        <p:spPr/>
        <p:txBody>
          <a:bodyPr/>
          <a:lstStyle/>
          <a:p>
            <a:endParaRPr lang="en-BE"/>
          </a:p>
        </p:txBody>
      </p:sp>
    </p:spTree>
    <p:extLst>
      <p:ext uri="{BB962C8B-B14F-4D97-AF65-F5344CB8AC3E}">
        <p14:creationId xmlns:p14="http://schemas.microsoft.com/office/powerpoint/2010/main" val="1082987885"/>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C36D0E-8651-BD0E-A450-7629F81D4F79}"/>
              </a:ext>
            </a:extLst>
          </p:cNvPr>
          <p:cNvSpPr>
            <a:spLocks noGrp="1"/>
          </p:cNvSpPr>
          <p:nvPr>
            <p:ph type="title"/>
          </p:nvPr>
        </p:nvSpPr>
        <p:spPr/>
        <p:txBody>
          <a:bodyPr/>
          <a:lstStyle/>
          <a:p>
            <a:r>
              <a:rPr lang="nl-NL" err="1">
                <a:latin typeface="Hanken Grotesk Light"/>
              </a:rPr>
              <a:t>Potential</a:t>
            </a:r>
            <a:r>
              <a:rPr lang="nl-NL">
                <a:latin typeface="Hanken Grotesk Light"/>
              </a:rPr>
              <a:t> </a:t>
            </a:r>
            <a:r>
              <a:rPr lang="nl-NL" err="1">
                <a:latin typeface="Hanken Grotesk Light"/>
              </a:rPr>
              <a:t>questions</a:t>
            </a:r>
            <a:r>
              <a:rPr lang="nl-NL">
                <a:latin typeface="Hanken Grotesk Light"/>
              </a:rPr>
              <a:t> </a:t>
            </a:r>
            <a:r>
              <a:rPr lang="nl-NL" err="1">
                <a:latin typeface="Hanken Grotesk Light"/>
              </a:rPr>
              <a:t>for</a:t>
            </a:r>
            <a:r>
              <a:rPr lang="nl-NL">
                <a:latin typeface="Hanken Grotesk Light"/>
              </a:rPr>
              <a:t> Marc</a:t>
            </a:r>
            <a:endParaRPr lang="nl-NL"/>
          </a:p>
        </p:txBody>
      </p:sp>
      <p:sp>
        <p:nvSpPr>
          <p:cNvPr id="3" name="Ondertitel 2">
            <a:extLst>
              <a:ext uri="{FF2B5EF4-FFF2-40B4-BE49-F238E27FC236}">
                <a16:creationId xmlns:a16="http://schemas.microsoft.com/office/drawing/2014/main" id="{EBBF64F5-BE2D-A26E-D852-D33693D23E99}"/>
              </a:ext>
            </a:extLst>
          </p:cNvPr>
          <p:cNvSpPr>
            <a:spLocks noGrp="1"/>
          </p:cNvSpPr>
          <p:nvPr>
            <p:ph idx="1"/>
          </p:nvPr>
        </p:nvSpPr>
        <p:spPr>
          <a:xfrm>
            <a:off x="838200" y="1825624"/>
            <a:ext cx="17103725" cy="7650069"/>
          </a:xfrm>
        </p:spPr>
        <p:txBody>
          <a:bodyPr vert="horz" lIns="91440" tIns="45720" rIns="91440" bIns="45720" rtlCol="0" anchor="t">
            <a:normAutofit fontScale="70000" lnSpcReduction="20000"/>
          </a:bodyPr>
          <a:lstStyle/>
          <a:p>
            <a:pPr>
              <a:buNone/>
            </a:pPr>
            <a:r>
              <a:rPr lang="nl-NL" dirty="0"/>
              <a:t>Feedback on market </a:t>
            </a:r>
            <a:r>
              <a:rPr lang="nl-NL" dirty="0" err="1"/>
              <a:t>demand</a:t>
            </a:r>
            <a:endParaRPr lang="nl-NL" dirty="0"/>
          </a:p>
          <a:p>
            <a:r>
              <a:rPr lang="nl-NL" sz="1900" dirty="0" err="1"/>
              <a:t>Where</a:t>
            </a:r>
            <a:r>
              <a:rPr lang="nl-NL" sz="1900" dirty="0"/>
              <a:t> do yo </a:t>
            </a:r>
            <a:r>
              <a:rPr lang="nl-NL" sz="1900" dirty="0" err="1"/>
              <a:t>see</a:t>
            </a:r>
            <a:r>
              <a:rPr lang="nl-NL" sz="1900" dirty="0"/>
              <a:t> </a:t>
            </a:r>
            <a:r>
              <a:rPr lang="nl-NL" sz="1900" dirty="0" err="1"/>
              <a:t>the</a:t>
            </a:r>
            <a:r>
              <a:rPr lang="nl-NL" sz="1900" dirty="0"/>
              <a:t> </a:t>
            </a:r>
            <a:r>
              <a:rPr lang="nl-NL" sz="1900" dirty="0" err="1"/>
              <a:t>biggest</a:t>
            </a:r>
            <a:r>
              <a:rPr lang="nl-NL" sz="1900" dirty="0"/>
              <a:t> </a:t>
            </a:r>
            <a:r>
              <a:rPr lang="nl-NL" sz="1900" dirty="0" err="1"/>
              <a:t>needs</a:t>
            </a:r>
            <a:r>
              <a:rPr lang="nl-NL" sz="1900" dirty="0"/>
              <a:t> </a:t>
            </a:r>
            <a:r>
              <a:rPr lang="nl-NL" sz="1900" dirty="0" err="1"/>
              <a:t>for</a:t>
            </a:r>
            <a:r>
              <a:rPr lang="nl-NL" sz="1900" dirty="0"/>
              <a:t> </a:t>
            </a:r>
            <a:r>
              <a:rPr lang="nl-NL" sz="1900" dirty="0" err="1"/>
              <a:t>SME's</a:t>
            </a:r>
            <a:r>
              <a:rPr lang="nl-NL" sz="1900" dirty="0"/>
              <a:t> </a:t>
            </a:r>
            <a:r>
              <a:rPr lang="nl-NL" sz="1900" dirty="0" err="1"/>
              <a:t>for</a:t>
            </a:r>
            <a:r>
              <a:rPr lang="nl-NL" sz="1900" dirty="0"/>
              <a:t> cyber, </a:t>
            </a:r>
            <a:r>
              <a:rPr lang="nl-NL" sz="1900" dirty="0" err="1"/>
              <a:t>irrespective</a:t>
            </a:r>
            <a:r>
              <a:rPr lang="nl-NL" sz="1900" dirty="0"/>
              <a:t> of </a:t>
            </a:r>
            <a:r>
              <a:rPr lang="nl-NL" sz="1900" dirty="0" err="1"/>
              <a:t>our</a:t>
            </a:r>
            <a:r>
              <a:rPr lang="nl-NL" sz="1900" dirty="0"/>
              <a:t> solution.</a:t>
            </a:r>
          </a:p>
          <a:p>
            <a:pPr>
              <a:buNone/>
            </a:pPr>
            <a:endParaRPr lang="nl-NL" dirty="0"/>
          </a:p>
          <a:p>
            <a:pPr>
              <a:buNone/>
            </a:pPr>
            <a:r>
              <a:rPr lang="nl-NL" dirty="0"/>
              <a:t>Feedback on </a:t>
            </a:r>
            <a:r>
              <a:rPr lang="nl-NL" dirty="0" err="1"/>
              <a:t>the</a:t>
            </a:r>
            <a:r>
              <a:rPr lang="nl-NL" dirty="0"/>
              <a:t> Pitch:</a:t>
            </a:r>
            <a:endParaRPr lang="en-US" dirty="0"/>
          </a:p>
          <a:p>
            <a:pPr>
              <a:buFont typeface="Arial"/>
            </a:pPr>
            <a:r>
              <a:rPr lang="nl-NL" sz="1600" b="1" dirty="0"/>
              <a:t>Understanding Value</a:t>
            </a:r>
            <a:r>
              <a:rPr lang="nl-NL" sz="1600" dirty="0"/>
              <a:t>:</a:t>
            </a:r>
            <a:endParaRPr lang="nl-NL" dirty="0"/>
          </a:p>
          <a:p>
            <a:pPr marL="971550" lvl="1" indent="-285750">
              <a:buFont typeface="Arial"/>
            </a:pPr>
            <a:r>
              <a:rPr lang="nl-NL" sz="1600" dirty="0"/>
              <a:t>How well do </a:t>
            </a:r>
            <a:r>
              <a:rPr lang="nl-NL" sz="1600" dirty="0" err="1"/>
              <a:t>you</a:t>
            </a:r>
            <a:r>
              <a:rPr lang="nl-NL" sz="1600" dirty="0"/>
              <a:t> </a:t>
            </a:r>
            <a:r>
              <a:rPr lang="nl-NL" sz="1600" dirty="0" err="1"/>
              <a:t>think</a:t>
            </a:r>
            <a:r>
              <a:rPr lang="nl-NL" sz="1600" dirty="0"/>
              <a:t> </a:t>
            </a:r>
            <a:r>
              <a:rPr lang="nl-NL" sz="1600" dirty="0" err="1"/>
              <a:t>our</a:t>
            </a:r>
            <a:r>
              <a:rPr lang="nl-NL" sz="1600" dirty="0"/>
              <a:t> platform </a:t>
            </a:r>
            <a:r>
              <a:rPr lang="nl-NL" sz="1600" dirty="0" err="1"/>
              <a:t>aligns</a:t>
            </a:r>
            <a:r>
              <a:rPr lang="nl-NL" sz="1600" dirty="0"/>
              <a:t> </a:t>
            </a:r>
            <a:r>
              <a:rPr lang="nl-NL" sz="1600" dirty="0" err="1"/>
              <a:t>with</a:t>
            </a:r>
            <a:r>
              <a:rPr lang="nl-NL" sz="1600" dirty="0"/>
              <a:t> a </a:t>
            </a:r>
            <a:r>
              <a:rPr lang="nl-NL" sz="1600" dirty="0" err="1"/>
              <a:t>demand</a:t>
            </a:r>
            <a:r>
              <a:rPr lang="nl-NL" sz="1600" dirty="0"/>
              <a:t> </a:t>
            </a:r>
            <a:r>
              <a:rPr lang="nl-NL" sz="1600" dirty="0" err="1"/>
              <a:t>from</a:t>
            </a:r>
            <a:r>
              <a:rPr lang="nl-NL" sz="1600" dirty="0"/>
              <a:t> SME?</a:t>
            </a:r>
          </a:p>
          <a:p>
            <a:pPr marL="971550" lvl="1" indent="-285750">
              <a:buFont typeface="Arial"/>
              <a:buChar char="•"/>
            </a:pPr>
            <a:r>
              <a:rPr lang="nl-NL" sz="1600" dirty="0"/>
              <a:t>Do </a:t>
            </a:r>
            <a:r>
              <a:rPr lang="nl-NL" sz="1600" dirty="0" err="1"/>
              <a:t>you</a:t>
            </a:r>
            <a:r>
              <a:rPr lang="nl-NL" sz="1600" dirty="0"/>
              <a:t> </a:t>
            </a:r>
            <a:r>
              <a:rPr lang="nl-NL" sz="1600" dirty="0" err="1"/>
              <a:t>see</a:t>
            </a:r>
            <a:r>
              <a:rPr lang="nl-NL" sz="1600" dirty="0"/>
              <a:t> </a:t>
            </a:r>
            <a:r>
              <a:rPr lang="nl-NL" sz="1600" dirty="0" err="1"/>
              <a:t>any</a:t>
            </a:r>
            <a:r>
              <a:rPr lang="nl-NL" sz="1600" dirty="0"/>
              <a:t> </a:t>
            </a:r>
            <a:r>
              <a:rPr lang="nl-NL" sz="1600" dirty="0" err="1"/>
              <a:t>risks</a:t>
            </a:r>
            <a:r>
              <a:rPr lang="nl-NL" sz="1600" dirty="0"/>
              <a:t> / </a:t>
            </a:r>
            <a:r>
              <a:rPr lang="nl-NL" sz="1600" dirty="0" err="1"/>
              <a:t>pitfalls</a:t>
            </a:r>
            <a:r>
              <a:rPr lang="nl-NL" sz="1600" dirty="0"/>
              <a:t> in market positioning (or </a:t>
            </a:r>
            <a:r>
              <a:rPr lang="nl-NL" sz="1600" dirty="0" err="1"/>
              <a:t>others</a:t>
            </a:r>
            <a:r>
              <a:rPr lang="nl-NL" sz="1600" dirty="0"/>
              <a:t>, </a:t>
            </a:r>
            <a:r>
              <a:rPr lang="nl-NL" sz="1600" dirty="0" err="1"/>
              <a:t>fe</a:t>
            </a:r>
            <a:r>
              <a:rPr lang="nl-NL" sz="1600" dirty="0"/>
              <a:t> development)</a:t>
            </a:r>
          </a:p>
          <a:p>
            <a:pPr marL="971550" lvl="1" indent="-285750">
              <a:buFont typeface="Arial"/>
              <a:buChar char="•"/>
            </a:pPr>
            <a:r>
              <a:rPr lang="nl-NL" sz="1600" dirty="0"/>
              <a:t>Do </a:t>
            </a:r>
            <a:r>
              <a:rPr lang="nl-NL" sz="1600" dirty="0" err="1"/>
              <a:t>you</a:t>
            </a:r>
            <a:r>
              <a:rPr lang="nl-NL" sz="1600" dirty="0"/>
              <a:t> </a:t>
            </a:r>
            <a:r>
              <a:rPr lang="nl-NL" sz="1600" dirty="0" err="1"/>
              <a:t>see</a:t>
            </a:r>
            <a:r>
              <a:rPr lang="nl-NL" sz="1600" dirty="0"/>
              <a:t> </a:t>
            </a:r>
            <a:r>
              <a:rPr lang="nl-NL" sz="1600" dirty="0" err="1"/>
              <a:t>any</a:t>
            </a:r>
            <a:r>
              <a:rPr lang="nl-NL" sz="1600" dirty="0"/>
              <a:t> </a:t>
            </a:r>
            <a:r>
              <a:rPr lang="nl-NL" sz="1600" dirty="0" err="1"/>
              <a:t>opportunities</a:t>
            </a:r>
            <a:r>
              <a:rPr lang="nl-NL" sz="1600" dirty="0"/>
              <a:t> (</a:t>
            </a:r>
            <a:r>
              <a:rPr lang="nl-NL" sz="1600" dirty="0" err="1"/>
              <a:t>funding</a:t>
            </a:r>
            <a:r>
              <a:rPr lang="nl-NL" sz="1600" dirty="0"/>
              <a:t>, </a:t>
            </a:r>
            <a:r>
              <a:rPr lang="nl-NL" sz="1600" dirty="0" err="1"/>
              <a:t>interested</a:t>
            </a:r>
            <a:r>
              <a:rPr lang="nl-NL" sz="1600" dirty="0"/>
              <a:t> partners)</a:t>
            </a:r>
          </a:p>
          <a:p>
            <a:pPr marL="971550" lvl="1" indent="-285750">
              <a:buFont typeface="Arial"/>
              <a:buChar char="•"/>
            </a:pPr>
            <a:r>
              <a:rPr lang="nl-NL" sz="1600" dirty="0"/>
              <a:t>Do </a:t>
            </a:r>
            <a:r>
              <a:rPr lang="nl-NL" sz="1600" dirty="0" err="1"/>
              <a:t>you</a:t>
            </a:r>
            <a:r>
              <a:rPr lang="nl-NL" sz="1600" dirty="0"/>
              <a:t> have </a:t>
            </a:r>
            <a:r>
              <a:rPr lang="nl-NL" sz="1600" dirty="0" err="1"/>
              <a:t>an</a:t>
            </a:r>
            <a:r>
              <a:rPr lang="nl-NL" sz="1600" dirty="0"/>
              <a:t> opinion on </a:t>
            </a:r>
            <a:r>
              <a:rPr lang="nl-NL" sz="1600" dirty="0" err="1"/>
              <a:t>geographical</a:t>
            </a:r>
            <a:r>
              <a:rPr lang="nl-NL" sz="1600" dirty="0"/>
              <a:t> focus/</a:t>
            </a:r>
            <a:r>
              <a:rPr lang="nl-NL" sz="1600" dirty="0" err="1"/>
              <a:t>deployment</a:t>
            </a:r>
            <a:r>
              <a:rPr lang="nl-NL" sz="1600" dirty="0"/>
              <a:t> (</a:t>
            </a:r>
            <a:r>
              <a:rPr lang="nl-NL" sz="1600" dirty="0" err="1"/>
              <a:t>local</a:t>
            </a:r>
            <a:r>
              <a:rPr lang="nl-NL" sz="1600" dirty="0"/>
              <a:t>, EU, </a:t>
            </a:r>
            <a:r>
              <a:rPr lang="nl-NL" sz="1600" dirty="0" err="1"/>
              <a:t>global</a:t>
            </a:r>
            <a:r>
              <a:rPr lang="nl-NL" sz="1600" dirty="0"/>
              <a:t>,…)</a:t>
            </a:r>
          </a:p>
          <a:p>
            <a:pPr>
              <a:buFont typeface="Arial"/>
              <a:buChar char="•"/>
            </a:pPr>
            <a:r>
              <a:rPr lang="nl-NL" sz="1600" b="1" dirty="0" err="1"/>
              <a:t>Relevance</a:t>
            </a:r>
            <a:r>
              <a:rPr lang="nl-NL" sz="1600" b="1" dirty="0"/>
              <a:t> </a:t>
            </a:r>
            <a:r>
              <a:rPr lang="nl-NL" sz="1600" b="1" dirty="0" err="1"/>
              <a:t>and</a:t>
            </a:r>
            <a:r>
              <a:rPr lang="nl-NL" sz="1600" b="1" dirty="0"/>
              <a:t> Fit</a:t>
            </a:r>
            <a:r>
              <a:rPr lang="nl-NL" sz="1600" dirty="0"/>
              <a:t>:</a:t>
            </a:r>
            <a:endParaRPr lang="nl-NL" dirty="0"/>
          </a:p>
          <a:p>
            <a:pPr marL="971550" lvl="1" indent="-285750">
              <a:buFont typeface="Arial"/>
              <a:buChar char="•"/>
            </a:pPr>
            <a:r>
              <a:rPr lang="nl-NL" sz="1600" dirty="0" err="1"/>
              <a:t>Which</a:t>
            </a:r>
            <a:r>
              <a:rPr lang="nl-NL" sz="1600" dirty="0"/>
              <a:t> </a:t>
            </a:r>
            <a:r>
              <a:rPr lang="nl-NL" sz="1600" dirty="0" err="1"/>
              <a:t>aspects</a:t>
            </a:r>
            <a:r>
              <a:rPr lang="nl-NL" sz="1600" dirty="0"/>
              <a:t> of </a:t>
            </a:r>
            <a:r>
              <a:rPr lang="nl-NL" sz="1600" dirty="0" err="1"/>
              <a:t>the</a:t>
            </a:r>
            <a:r>
              <a:rPr lang="nl-NL" sz="1600" dirty="0"/>
              <a:t> solution </a:t>
            </a:r>
            <a:r>
              <a:rPr lang="nl-NL" sz="1600" dirty="0" err="1"/>
              <a:t>stood</a:t>
            </a:r>
            <a:r>
              <a:rPr lang="nl-NL" sz="1600" dirty="0"/>
              <a:t> out as </a:t>
            </a:r>
            <a:r>
              <a:rPr lang="nl-NL" sz="1600" dirty="0" err="1"/>
              <a:t>particularly</a:t>
            </a:r>
            <a:r>
              <a:rPr lang="nl-NL" sz="1600" dirty="0"/>
              <a:t> </a:t>
            </a:r>
            <a:r>
              <a:rPr lang="nl-NL" sz="1600" dirty="0" err="1"/>
              <a:t>valuable</a:t>
            </a:r>
            <a:r>
              <a:rPr lang="nl-NL" sz="1600" dirty="0"/>
              <a:t> or relevant to SMU/Big </a:t>
            </a:r>
            <a:r>
              <a:rPr lang="nl-NL" sz="1600" dirty="0" err="1"/>
              <a:t>organisations</a:t>
            </a:r>
            <a:r>
              <a:rPr lang="nl-NL" sz="1600" dirty="0"/>
              <a:t> </a:t>
            </a:r>
            <a:r>
              <a:rPr lang="nl-NL" sz="1600" dirty="0" err="1"/>
              <a:t>current</a:t>
            </a:r>
            <a:r>
              <a:rPr lang="nl-NL" sz="1600" dirty="0"/>
              <a:t> </a:t>
            </a:r>
            <a:r>
              <a:rPr lang="nl-NL" sz="1600" dirty="0" err="1"/>
              <a:t>challenges</a:t>
            </a:r>
            <a:r>
              <a:rPr lang="nl-NL" sz="1600" dirty="0"/>
              <a:t>?</a:t>
            </a:r>
            <a:endParaRPr lang="nl-NL" dirty="0"/>
          </a:p>
          <a:p>
            <a:pPr marL="971550" lvl="1" indent="-285750">
              <a:buFont typeface="Arial"/>
              <a:buChar char="•"/>
            </a:pPr>
            <a:r>
              <a:rPr lang="nl-NL" sz="1600" dirty="0"/>
              <a:t>Are </a:t>
            </a:r>
            <a:r>
              <a:rPr lang="nl-NL" sz="1600" dirty="0" err="1"/>
              <a:t>there</a:t>
            </a:r>
            <a:r>
              <a:rPr lang="nl-NL" sz="1600" dirty="0"/>
              <a:t> </a:t>
            </a:r>
            <a:r>
              <a:rPr lang="nl-NL" sz="1600" dirty="0" err="1"/>
              <a:t>any</a:t>
            </a:r>
            <a:r>
              <a:rPr lang="nl-NL" sz="1600" dirty="0"/>
              <a:t> features or </a:t>
            </a:r>
            <a:r>
              <a:rPr lang="nl-NL" sz="1600" dirty="0" err="1"/>
              <a:t>capabilities</a:t>
            </a:r>
            <a:r>
              <a:rPr lang="nl-NL" sz="1600" dirty="0"/>
              <a:t> </a:t>
            </a:r>
            <a:r>
              <a:rPr lang="nl-NL" sz="1600" dirty="0" err="1"/>
              <a:t>that</a:t>
            </a:r>
            <a:r>
              <a:rPr lang="nl-NL" sz="1600" dirty="0"/>
              <a:t> </a:t>
            </a:r>
            <a:r>
              <a:rPr lang="nl-NL" sz="1600" dirty="0" err="1"/>
              <a:t>you</a:t>
            </a:r>
            <a:r>
              <a:rPr lang="nl-NL" sz="1600" dirty="0"/>
              <a:t> feel are missing or </a:t>
            </a:r>
            <a:r>
              <a:rPr lang="nl-NL" sz="1600" dirty="0" err="1"/>
              <a:t>could</a:t>
            </a:r>
            <a:r>
              <a:rPr lang="nl-NL" sz="1600" dirty="0"/>
              <a:t> </a:t>
            </a:r>
            <a:r>
              <a:rPr lang="nl-NL" sz="1600" dirty="0" err="1"/>
              <a:t>be</a:t>
            </a:r>
            <a:r>
              <a:rPr lang="nl-NL" sz="1600" dirty="0"/>
              <a:t> </a:t>
            </a:r>
            <a:r>
              <a:rPr lang="nl-NL" sz="1600" dirty="0" err="1"/>
              <a:t>enhanced</a:t>
            </a:r>
            <a:r>
              <a:rPr lang="nl-NL" sz="1600" dirty="0"/>
              <a:t>?</a:t>
            </a:r>
            <a:endParaRPr lang="nl-NL" dirty="0"/>
          </a:p>
          <a:p>
            <a:pPr lvl="1" indent="0">
              <a:buNone/>
            </a:pPr>
            <a:endParaRPr lang="nl-NL" dirty="0"/>
          </a:p>
          <a:p>
            <a:pPr>
              <a:buNone/>
            </a:pPr>
            <a:r>
              <a:rPr lang="nl-NL" dirty="0" err="1"/>
              <a:t>Assessing</a:t>
            </a:r>
            <a:r>
              <a:rPr lang="nl-NL" dirty="0"/>
              <a:t> </a:t>
            </a:r>
            <a:r>
              <a:rPr lang="nl-NL" dirty="0" err="1"/>
              <a:t>Perceived</a:t>
            </a:r>
            <a:r>
              <a:rPr lang="nl-NL" dirty="0"/>
              <a:t> Impact:</a:t>
            </a:r>
          </a:p>
          <a:p>
            <a:pPr>
              <a:buFont typeface="Arial"/>
            </a:pPr>
            <a:r>
              <a:rPr lang="nl-NL" sz="1600" b="1" dirty="0"/>
              <a:t>Business </a:t>
            </a:r>
            <a:r>
              <a:rPr lang="nl-NL" sz="1600" b="1" dirty="0" err="1"/>
              <a:t>Alignment</a:t>
            </a:r>
            <a:r>
              <a:rPr lang="nl-NL" sz="1600" dirty="0"/>
              <a:t>:</a:t>
            </a:r>
            <a:endParaRPr lang="nl-NL" dirty="0"/>
          </a:p>
          <a:p>
            <a:pPr marL="971550" lvl="1" indent="-285750">
              <a:buFont typeface="Arial"/>
              <a:buChar char="•"/>
            </a:pPr>
            <a:r>
              <a:rPr lang="nl-NL" sz="1600" dirty="0"/>
              <a:t>How do </a:t>
            </a:r>
            <a:r>
              <a:rPr lang="nl-NL" sz="1600" dirty="0" err="1"/>
              <a:t>you</a:t>
            </a:r>
            <a:r>
              <a:rPr lang="nl-NL" sz="1600" dirty="0"/>
              <a:t> </a:t>
            </a:r>
            <a:r>
              <a:rPr lang="nl-NL" sz="1600" dirty="0" err="1"/>
              <a:t>see</a:t>
            </a:r>
            <a:r>
              <a:rPr lang="nl-NL" sz="1600" dirty="0"/>
              <a:t> </a:t>
            </a:r>
            <a:r>
              <a:rPr lang="nl-NL" sz="1600" dirty="0" err="1"/>
              <a:t>our</a:t>
            </a:r>
            <a:r>
              <a:rPr lang="nl-NL" sz="1600" dirty="0"/>
              <a:t> solution </a:t>
            </a:r>
            <a:r>
              <a:rPr lang="nl-NL" sz="1600" dirty="0" err="1"/>
              <a:t>supporting</a:t>
            </a:r>
            <a:r>
              <a:rPr lang="nl-NL" sz="1600" dirty="0"/>
              <a:t> </a:t>
            </a:r>
            <a:r>
              <a:rPr lang="nl-NL" sz="1600" dirty="0" err="1"/>
              <a:t>your</a:t>
            </a:r>
            <a:r>
              <a:rPr lang="nl-NL" sz="1600" dirty="0"/>
              <a:t> </a:t>
            </a:r>
            <a:r>
              <a:rPr lang="nl-NL" sz="1600" dirty="0" err="1"/>
              <a:t>efforts</a:t>
            </a:r>
            <a:r>
              <a:rPr lang="nl-NL" sz="1600" dirty="0"/>
              <a:t> to </a:t>
            </a:r>
            <a:r>
              <a:rPr lang="nl-NL" sz="1600" dirty="0" err="1"/>
              <a:t>align</a:t>
            </a:r>
            <a:r>
              <a:rPr lang="nl-NL" sz="1600" dirty="0"/>
              <a:t> security </a:t>
            </a:r>
            <a:r>
              <a:rPr lang="nl-NL" sz="1600" dirty="0" err="1"/>
              <a:t>with</a:t>
            </a:r>
            <a:r>
              <a:rPr lang="nl-NL" sz="1600" dirty="0"/>
              <a:t> </a:t>
            </a:r>
            <a:r>
              <a:rPr lang="nl-NL" sz="1600" dirty="0" err="1"/>
              <a:t>enterprise</a:t>
            </a:r>
            <a:r>
              <a:rPr lang="nl-NL" sz="1600" dirty="0"/>
              <a:t> </a:t>
            </a:r>
            <a:r>
              <a:rPr lang="nl-NL" sz="1600" dirty="0" err="1"/>
              <a:t>objectives</a:t>
            </a:r>
            <a:r>
              <a:rPr lang="nl-NL" sz="1600" dirty="0"/>
              <a:t>?</a:t>
            </a:r>
          </a:p>
          <a:p>
            <a:pPr marL="971550" lvl="1" indent="-285750">
              <a:buFont typeface="Arial"/>
              <a:buChar char="•"/>
            </a:pPr>
            <a:r>
              <a:rPr lang="nl-NL" sz="1600" dirty="0"/>
              <a:t>Wat zijn uw parameters om een tool te kopen?</a:t>
            </a:r>
          </a:p>
          <a:p>
            <a:pPr marL="971550" lvl="1" indent="-285750">
              <a:buFont typeface="Arial"/>
              <a:buChar char="•"/>
            </a:pPr>
            <a:endParaRPr lang="nl-NL" sz="1600" dirty="0"/>
          </a:p>
          <a:p>
            <a:pPr indent="0">
              <a:buNone/>
            </a:pPr>
            <a:r>
              <a:rPr lang="nl-NL" sz="2000" b="1" dirty="0"/>
              <a:t>GO TO MARKET</a:t>
            </a:r>
          </a:p>
          <a:p>
            <a:pPr marL="514350"/>
            <a:r>
              <a:rPr lang="nl-NL" sz="2000" dirty="0"/>
              <a:t>Do </a:t>
            </a:r>
            <a:r>
              <a:rPr lang="nl-NL" sz="2000" dirty="0" err="1"/>
              <a:t>you</a:t>
            </a:r>
            <a:r>
              <a:rPr lang="nl-NL" sz="2000" dirty="0"/>
              <a:t> have </a:t>
            </a:r>
            <a:r>
              <a:rPr lang="nl-NL" sz="2000" dirty="0" err="1"/>
              <a:t>any</a:t>
            </a:r>
            <a:r>
              <a:rPr lang="nl-NL" sz="2000" dirty="0"/>
              <a:t> tips on go-to-market </a:t>
            </a:r>
            <a:r>
              <a:rPr lang="nl-NL" sz="2000" dirty="0" err="1"/>
              <a:t>for</a:t>
            </a:r>
            <a:r>
              <a:rPr lang="nl-NL" sz="2000" dirty="0"/>
              <a:t> this kind of solution?</a:t>
            </a:r>
          </a:p>
          <a:p>
            <a:pPr lvl="1" indent="0">
              <a:buNone/>
            </a:pPr>
            <a:endParaRPr lang="en-US" dirty="0"/>
          </a:p>
          <a:p>
            <a:pPr lvl="1">
              <a:buNone/>
            </a:pPr>
            <a:endParaRPr lang="nl-NL" dirty="0"/>
          </a:p>
          <a:p>
            <a:pPr>
              <a:buNone/>
            </a:pPr>
            <a:r>
              <a:rPr lang="nl-NL" dirty="0" err="1"/>
              <a:t>Gauging</a:t>
            </a:r>
            <a:r>
              <a:rPr lang="nl-NL" dirty="0"/>
              <a:t> Interest </a:t>
            </a:r>
            <a:r>
              <a:rPr lang="nl-NL" dirty="0" err="1"/>
              <a:t>and</a:t>
            </a:r>
            <a:r>
              <a:rPr lang="nl-NL" dirty="0"/>
              <a:t> Next Steps:</a:t>
            </a:r>
          </a:p>
          <a:p>
            <a:pPr>
              <a:buFont typeface="Arial"/>
            </a:pPr>
            <a:r>
              <a:rPr lang="nl-NL" sz="1600" b="1" dirty="0"/>
              <a:t>Interest Level</a:t>
            </a:r>
            <a:r>
              <a:rPr lang="nl-NL" sz="1600" dirty="0"/>
              <a:t>:</a:t>
            </a:r>
            <a:endParaRPr lang="nl-NL" dirty="0"/>
          </a:p>
          <a:p>
            <a:pPr marL="971550" lvl="1" indent="-285750">
              <a:buFont typeface="Arial"/>
            </a:pPr>
            <a:r>
              <a:rPr lang="nl-NL" sz="1600" dirty="0" err="1"/>
              <a:t>Based</a:t>
            </a:r>
            <a:r>
              <a:rPr lang="nl-NL" sz="1600" dirty="0"/>
              <a:t> on </a:t>
            </a:r>
            <a:r>
              <a:rPr lang="nl-NL" sz="1600" dirty="0" err="1"/>
              <a:t>what</a:t>
            </a:r>
            <a:r>
              <a:rPr lang="nl-NL" sz="1600" dirty="0"/>
              <a:t> </a:t>
            </a:r>
            <a:r>
              <a:rPr lang="nl-NL" sz="1600" dirty="0" err="1"/>
              <a:t>you’ve</a:t>
            </a:r>
            <a:r>
              <a:rPr lang="nl-NL" sz="1600" dirty="0"/>
              <a:t> </a:t>
            </a:r>
            <a:r>
              <a:rPr lang="nl-NL" sz="1600" dirty="0" err="1"/>
              <a:t>seen</a:t>
            </a:r>
            <a:r>
              <a:rPr lang="nl-NL" sz="1600" dirty="0"/>
              <a:t>, </a:t>
            </a:r>
            <a:r>
              <a:rPr lang="nl-NL" sz="1600" dirty="0" err="1"/>
              <a:t>how</a:t>
            </a:r>
            <a:r>
              <a:rPr lang="nl-NL" sz="1600" dirty="0"/>
              <a:t> </a:t>
            </a:r>
            <a:r>
              <a:rPr lang="nl-NL" sz="1600" dirty="0" err="1"/>
              <a:t>interested</a:t>
            </a:r>
            <a:r>
              <a:rPr lang="nl-NL" sz="1600" dirty="0"/>
              <a:t> are </a:t>
            </a:r>
            <a:r>
              <a:rPr lang="nl-NL" sz="1600" dirty="0" err="1"/>
              <a:t>you</a:t>
            </a:r>
            <a:r>
              <a:rPr lang="nl-NL" sz="1600" dirty="0"/>
              <a:t> in </a:t>
            </a:r>
            <a:r>
              <a:rPr lang="nl-NL" sz="1600" dirty="0" err="1"/>
              <a:t>exploring</a:t>
            </a:r>
            <a:r>
              <a:rPr lang="nl-NL" sz="1600" dirty="0"/>
              <a:t> this solution </a:t>
            </a:r>
            <a:r>
              <a:rPr lang="nl-NL" sz="1600" dirty="0" err="1"/>
              <a:t>further</a:t>
            </a:r>
            <a:r>
              <a:rPr lang="nl-NL" sz="1600" dirty="0"/>
              <a:t>?</a:t>
            </a:r>
            <a:endParaRPr lang="nl-NL" dirty="0"/>
          </a:p>
          <a:p>
            <a:pPr marL="971550" lvl="1" indent="-285750">
              <a:buFont typeface="Arial"/>
            </a:pPr>
            <a:r>
              <a:rPr lang="nl-NL" sz="1600" dirty="0" err="1"/>
              <a:t>Would</a:t>
            </a:r>
            <a:r>
              <a:rPr lang="nl-NL" sz="1600" dirty="0"/>
              <a:t> </a:t>
            </a:r>
            <a:r>
              <a:rPr lang="nl-NL" sz="1600" dirty="0" err="1"/>
              <a:t>you</a:t>
            </a:r>
            <a:r>
              <a:rPr lang="nl-NL" sz="1600" dirty="0"/>
              <a:t> like to </a:t>
            </a:r>
            <a:r>
              <a:rPr lang="nl-NL" sz="1600" dirty="0" err="1"/>
              <a:t>see</a:t>
            </a:r>
            <a:r>
              <a:rPr lang="nl-NL" sz="1600" dirty="0"/>
              <a:t> a </a:t>
            </a:r>
            <a:r>
              <a:rPr lang="nl-NL" sz="1600" dirty="0" err="1"/>
              <a:t>deeper</a:t>
            </a:r>
            <a:r>
              <a:rPr lang="nl-NL" sz="1600" dirty="0"/>
              <a:t> </a:t>
            </a:r>
            <a:r>
              <a:rPr lang="nl-NL" sz="1600" dirty="0" err="1"/>
              <a:t>technical</a:t>
            </a:r>
            <a:r>
              <a:rPr lang="nl-NL" sz="1600" dirty="0"/>
              <a:t> demo or a </a:t>
            </a:r>
            <a:r>
              <a:rPr lang="nl-NL" sz="1600" dirty="0" err="1"/>
              <a:t>use</a:t>
            </a:r>
            <a:r>
              <a:rPr lang="nl-NL" sz="1600" dirty="0"/>
              <a:t> case </a:t>
            </a:r>
            <a:r>
              <a:rPr lang="nl-NL" sz="1600" dirty="0" err="1"/>
              <a:t>tailored</a:t>
            </a:r>
            <a:r>
              <a:rPr lang="nl-NL" sz="1600" dirty="0"/>
              <a:t> to </a:t>
            </a:r>
            <a:r>
              <a:rPr lang="nl-NL" sz="1600" dirty="0" err="1"/>
              <a:t>your</a:t>
            </a:r>
            <a:r>
              <a:rPr lang="nl-NL" sz="1600" dirty="0"/>
              <a:t> </a:t>
            </a:r>
            <a:r>
              <a:rPr lang="nl-NL" sz="1600" dirty="0" err="1"/>
              <a:t>organization</a:t>
            </a:r>
            <a:r>
              <a:rPr lang="nl-NL" sz="1600" dirty="0"/>
              <a:t>?</a:t>
            </a:r>
            <a:endParaRPr lang="nl-NL" dirty="0"/>
          </a:p>
          <a:p>
            <a:pPr>
              <a:buFont typeface="Arial"/>
            </a:pPr>
            <a:r>
              <a:rPr lang="nl-NL" sz="1600" b="1" dirty="0"/>
              <a:t>Barriers </a:t>
            </a:r>
            <a:r>
              <a:rPr lang="nl-NL" sz="1600" b="1" dirty="0" err="1"/>
              <a:t>and</a:t>
            </a:r>
            <a:r>
              <a:rPr lang="nl-NL" sz="1600" b="1" dirty="0"/>
              <a:t> Concerns</a:t>
            </a:r>
            <a:r>
              <a:rPr lang="nl-NL" sz="1600" dirty="0"/>
              <a:t>:</a:t>
            </a:r>
            <a:endParaRPr lang="nl-NL" dirty="0"/>
          </a:p>
          <a:p>
            <a:pPr marL="971550" lvl="1" indent="-285750">
              <a:buFont typeface="Arial"/>
            </a:pPr>
            <a:r>
              <a:rPr lang="nl-NL" sz="1600" dirty="0"/>
              <a:t>Do </a:t>
            </a:r>
            <a:r>
              <a:rPr lang="nl-NL" sz="1600" dirty="0" err="1"/>
              <a:t>you</a:t>
            </a:r>
            <a:r>
              <a:rPr lang="nl-NL" sz="1600" dirty="0"/>
              <a:t> have </a:t>
            </a:r>
            <a:r>
              <a:rPr lang="nl-NL" sz="1600" dirty="0" err="1"/>
              <a:t>any</a:t>
            </a:r>
            <a:r>
              <a:rPr lang="nl-NL" sz="1600" dirty="0"/>
              <a:t> concerns or </a:t>
            </a:r>
            <a:r>
              <a:rPr lang="nl-NL" sz="1600" dirty="0" err="1"/>
              <a:t>reservations</a:t>
            </a:r>
            <a:r>
              <a:rPr lang="nl-NL" sz="1600" dirty="0"/>
              <a:t> </a:t>
            </a:r>
            <a:r>
              <a:rPr lang="nl-NL" sz="1600" dirty="0" err="1"/>
              <a:t>about</a:t>
            </a:r>
            <a:r>
              <a:rPr lang="nl-NL" sz="1600" dirty="0"/>
              <a:t> </a:t>
            </a:r>
            <a:r>
              <a:rPr lang="nl-NL" sz="1600" dirty="0" err="1"/>
              <a:t>the</a:t>
            </a:r>
            <a:r>
              <a:rPr lang="nl-NL" sz="1600" dirty="0"/>
              <a:t> solution </a:t>
            </a:r>
            <a:r>
              <a:rPr lang="nl-NL" sz="1600" dirty="0" err="1"/>
              <a:t>that</a:t>
            </a:r>
            <a:r>
              <a:rPr lang="nl-NL" sz="1600" dirty="0"/>
              <a:t> we </a:t>
            </a:r>
            <a:r>
              <a:rPr lang="nl-NL" sz="1600" dirty="0" err="1"/>
              <a:t>could</a:t>
            </a:r>
            <a:r>
              <a:rPr lang="nl-NL" sz="1600" dirty="0"/>
              <a:t> </a:t>
            </a:r>
            <a:r>
              <a:rPr lang="nl-NL" sz="1600" dirty="0" err="1"/>
              <a:t>address</a:t>
            </a:r>
            <a:r>
              <a:rPr lang="nl-NL" sz="1600" dirty="0"/>
              <a:t>?</a:t>
            </a:r>
            <a:endParaRPr lang="nl-NL" dirty="0"/>
          </a:p>
          <a:p>
            <a:pPr marL="971550" lvl="1" indent="-285750">
              <a:buFont typeface="Arial"/>
            </a:pPr>
            <a:r>
              <a:rPr lang="nl-NL" sz="1600" dirty="0" err="1"/>
              <a:t>What</a:t>
            </a:r>
            <a:r>
              <a:rPr lang="nl-NL" sz="1600" dirty="0"/>
              <a:t> factors </a:t>
            </a:r>
            <a:r>
              <a:rPr lang="nl-NL" sz="1600" dirty="0" err="1"/>
              <a:t>would</a:t>
            </a:r>
            <a:r>
              <a:rPr lang="nl-NL" sz="1600" dirty="0"/>
              <a:t> </a:t>
            </a:r>
            <a:r>
              <a:rPr lang="nl-NL" sz="1600" dirty="0" err="1"/>
              <a:t>you</a:t>
            </a:r>
            <a:r>
              <a:rPr lang="nl-NL" sz="1600" dirty="0"/>
              <a:t> </a:t>
            </a:r>
            <a:r>
              <a:rPr lang="nl-NL" sz="1600" dirty="0" err="1"/>
              <a:t>need</a:t>
            </a:r>
            <a:r>
              <a:rPr lang="nl-NL" sz="1600" dirty="0"/>
              <a:t> to </a:t>
            </a:r>
            <a:r>
              <a:rPr lang="nl-NL" sz="1600" dirty="0" err="1"/>
              <a:t>evaluate</a:t>
            </a:r>
            <a:r>
              <a:rPr lang="nl-NL" sz="1600" dirty="0"/>
              <a:t> </a:t>
            </a:r>
            <a:r>
              <a:rPr lang="nl-NL" sz="1600" dirty="0" err="1"/>
              <a:t>before</a:t>
            </a:r>
            <a:r>
              <a:rPr lang="nl-NL" sz="1600" dirty="0"/>
              <a:t> </a:t>
            </a:r>
            <a:r>
              <a:rPr lang="nl-NL" sz="1600" dirty="0" err="1"/>
              <a:t>moving</a:t>
            </a:r>
            <a:r>
              <a:rPr lang="nl-NL" sz="1600" dirty="0"/>
              <a:t> forward </a:t>
            </a:r>
            <a:r>
              <a:rPr lang="nl-NL" sz="1600" dirty="0" err="1"/>
              <a:t>with</a:t>
            </a:r>
            <a:r>
              <a:rPr lang="nl-NL" sz="1600" dirty="0"/>
              <a:t> this kind of solution?</a:t>
            </a:r>
            <a:endParaRPr lang="nl-NL" dirty="0"/>
          </a:p>
          <a:p>
            <a:pPr>
              <a:buFont typeface="Arial"/>
              <a:buChar char="•"/>
            </a:pPr>
            <a:r>
              <a:rPr lang="nl-NL" sz="1600" b="1" dirty="0"/>
              <a:t>Next Steps</a:t>
            </a:r>
            <a:r>
              <a:rPr lang="nl-NL" sz="1600" dirty="0"/>
              <a:t>:</a:t>
            </a:r>
            <a:endParaRPr lang="nl-NL" dirty="0"/>
          </a:p>
          <a:p>
            <a:pPr marL="971550" lvl="1" indent="-285750">
              <a:buFont typeface="Arial"/>
            </a:pPr>
            <a:r>
              <a:rPr lang="nl-NL" sz="1600" dirty="0" err="1"/>
              <a:t>Who</a:t>
            </a:r>
            <a:r>
              <a:rPr lang="nl-NL" sz="1600" dirty="0"/>
              <a:t> </a:t>
            </a:r>
            <a:r>
              <a:rPr lang="nl-NL" sz="1600" dirty="0" err="1"/>
              <a:t>else</a:t>
            </a:r>
            <a:r>
              <a:rPr lang="nl-NL" sz="1600" dirty="0"/>
              <a:t> </a:t>
            </a:r>
            <a:r>
              <a:rPr lang="nl-NL" sz="1600" dirty="0" err="1"/>
              <a:t>might</a:t>
            </a:r>
            <a:r>
              <a:rPr lang="nl-NL" sz="1600" dirty="0"/>
              <a:t> benefit </a:t>
            </a:r>
            <a:r>
              <a:rPr lang="nl-NL" sz="1600" dirty="0" err="1"/>
              <a:t>from</a:t>
            </a:r>
            <a:r>
              <a:rPr lang="nl-NL" sz="1600" dirty="0"/>
              <a:t> </a:t>
            </a:r>
            <a:r>
              <a:rPr lang="nl-NL" sz="1600" dirty="0" err="1"/>
              <a:t>seeing</a:t>
            </a:r>
            <a:r>
              <a:rPr lang="nl-NL" sz="1600" dirty="0"/>
              <a:t> this </a:t>
            </a:r>
            <a:r>
              <a:rPr lang="nl-NL" sz="1600" dirty="0" err="1"/>
              <a:t>presentation</a:t>
            </a:r>
            <a:r>
              <a:rPr lang="nl-NL" sz="1600" dirty="0"/>
              <a:t> or </a:t>
            </a:r>
            <a:r>
              <a:rPr lang="nl-NL" sz="1600" dirty="0" err="1"/>
              <a:t>exploring</a:t>
            </a:r>
            <a:r>
              <a:rPr lang="nl-NL" sz="1600" dirty="0"/>
              <a:t> this solution?</a:t>
            </a:r>
            <a:endParaRPr lang="nl-NL" dirty="0"/>
          </a:p>
          <a:p>
            <a:pPr marL="971550" lvl="1" indent="-285750">
              <a:buFont typeface="Arial"/>
              <a:buChar char="•"/>
            </a:pPr>
            <a:r>
              <a:rPr lang="nl-NL" sz="1600" dirty="0"/>
              <a:t>Do </a:t>
            </a:r>
            <a:r>
              <a:rPr lang="nl-NL" sz="1600" dirty="0" err="1"/>
              <a:t>you</a:t>
            </a:r>
            <a:r>
              <a:rPr lang="nl-NL" sz="1600" dirty="0"/>
              <a:t> </a:t>
            </a:r>
            <a:r>
              <a:rPr lang="nl-NL" sz="1600" dirty="0" err="1"/>
              <a:t>see</a:t>
            </a:r>
            <a:r>
              <a:rPr lang="nl-NL" sz="1600" dirty="0"/>
              <a:t> </a:t>
            </a:r>
            <a:r>
              <a:rPr lang="nl-NL" sz="1600" dirty="0" err="1"/>
              <a:t>any</a:t>
            </a:r>
            <a:r>
              <a:rPr lang="nl-NL" sz="1600" dirty="0"/>
              <a:t> concrete partners </a:t>
            </a:r>
            <a:r>
              <a:rPr lang="nl-NL" sz="1600" dirty="0" err="1"/>
              <a:t>who</a:t>
            </a:r>
            <a:r>
              <a:rPr lang="nl-NL" sz="1600" dirty="0"/>
              <a:t> we </a:t>
            </a:r>
            <a:r>
              <a:rPr lang="nl-NL" sz="1600" dirty="0" err="1"/>
              <a:t>could</a:t>
            </a:r>
            <a:r>
              <a:rPr lang="nl-NL" sz="1600" dirty="0"/>
              <a:t> </a:t>
            </a:r>
            <a:r>
              <a:rPr lang="nl-NL" sz="1600" dirty="0" err="1"/>
              <a:t>engage</a:t>
            </a:r>
            <a:r>
              <a:rPr lang="nl-NL" sz="1600" dirty="0"/>
              <a:t> </a:t>
            </a:r>
            <a:r>
              <a:rPr lang="nl-NL" sz="1600" dirty="0" err="1"/>
              <a:t>with</a:t>
            </a:r>
            <a:r>
              <a:rPr lang="nl-NL" sz="1600" dirty="0"/>
              <a:t>?</a:t>
            </a:r>
          </a:p>
          <a:p>
            <a:pPr lvl="1" indent="0">
              <a:buNone/>
            </a:pPr>
            <a:endParaRPr lang="nl-NL" sz="1600" dirty="0"/>
          </a:p>
          <a:p>
            <a:pPr marL="0" indent="0">
              <a:buNone/>
            </a:pPr>
            <a:endParaRPr lang="nl-NL" sz="1600" b="1" dirty="0"/>
          </a:p>
          <a:p>
            <a:endParaRPr lang="nl-NL" sz="1600" dirty="0"/>
          </a:p>
        </p:txBody>
      </p:sp>
    </p:spTree>
    <p:extLst>
      <p:ext uri="{BB962C8B-B14F-4D97-AF65-F5344CB8AC3E}">
        <p14:creationId xmlns:p14="http://schemas.microsoft.com/office/powerpoint/2010/main" val="3551239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F3821FF-DAE7-655A-0343-69DE967F0B6A}"/>
              </a:ext>
            </a:extLst>
          </p:cNvPr>
          <p:cNvSpPr>
            <a:spLocks noGrp="1"/>
          </p:cNvSpPr>
          <p:nvPr>
            <p:ph type="subTitle" idx="1"/>
          </p:nvPr>
        </p:nvSpPr>
        <p:spPr>
          <a:xfrm>
            <a:off x="226078" y="6004301"/>
            <a:ext cx="4336174" cy="4084514"/>
          </a:xfrm>
        </p:spPr>
        <p:txBody>
          <a:bodyPr vert="horz" lIns="91440" tIns="45720" rIns="91440" bIns="45720" rtlCol="0" anchor="t">
            <a:normAutofit/>
          </a:bodyPr>
          <a:lstStyle/>
          <a:p>
            <a:pPr defTabSz="457200">
              <a:buClr>
                <a:schemeClr val="bg2">
                  <a:lumMod val="40000"/>
                  <a:lumOff val="60000"/>
                </a:schemeClr>
              </a:buClr>
              <a:buSzPct val="80000"/>
            </a:pPr>
            <a:r>
              <a:rPr lang="en-US" sz="3000" b="1" cap="all">
                <a:solidFill>
                  <a:schemeClr val="bg2">
                    <a:lumMod val="40000"/>
                    <a:lumOff val="60000"/>
                  </a:schemeClr>
                </a:solidFill>
                <a:latin typeface="+mj-lt"/>
                <a:ea typeface="+mj-lt"/>
                <a:cs typeface="+mj-lt"/>
              </a:rPr>
              <a:t>Tim</a:t>
            </a:r>
            <a:endParaRPr lang="en-US"/>
          </a:p>
          <a:p>
            <a:pPr defTabSz="457200">
              <a:lnSpc>
                <a:spcPct val="100000"/>
              </a:lnSpc>
              <a:buClr>
                <a:srgbClr val="632E62">
                  <a:lumMod val="40000"/>
                  <a:lumOff val="60000"/>
                </a:srgbClr>
              </a:buClr>
              <a:buSzPct val="80000"/>
            </a:pPr>
            <a:r>
              <a:rPr lang="en-US" sz="2200" cap="all">
                <a:solidFill>
                  <a:schemeClr val="tx1"/>
                </a:solidFill>
                <a:ea typeface="+mj-lt"/>
                <a:cs typeface="+mj-lt"/>
              </a:rPr>
              <a:t>security EXPERT </a:t>
            </a:r>
            <a:r>
              <a:rPr lang="en-US" sz="2200" cap="all">
                <a:solidFill>
                  <a:schemeClr val="bg2">
                    <a:lumMod val="40000"/>
                    <a:lumOff val="60000"/>
                  </a:schemeClr>
                </a:solidFill>
                <a:ea typeface="+mj-lt"/>
                <a:cs typeface="+mj-lt"/>
              </a:rPr>
              <a:t>in information and </a:t>
            </a:r>
            <a:r>
              <a:rPr lang="en-US" sz="2200" cap="all" err="1">
                <a:solidFill>
                  <a:schemeClr val="bg2">
                    <a:lumMod val="40000"/>
                    <a:lumOff val="60000"/>
                  </a:schemeClr>
                </a:solidFill>
                <a:ea typeface="+mj-lt"/>
                <a:cs typeface="+mj-lt"/>
              </a:rPr>
              <a:t>privacY</a:t>
            </a:r>
            <a:r>
              <a:rPr lang="en-US" sz="2200" cap="all">
                <a:solidFill>
                  <a:schemeClr val="bg2">
                    <a:lumMod val="40000"/>
                    <a:lumOff val="60000"/>
                  </a:schemeClr>
                </a:solidFill>
                <a:ea typeface="+mj-lt"/>
                <a:cs typeface="+mj-lt"/>
              </a:rPr>
              <a:t> (CISM, CGEIT, CISSP, CIPP/E, CIPM) backed by </a:t>
            </a:r>
            <a:br>
              <a:rPr lang="en-US" sz="2200" cap="all">
                <a:ea typeface="+mj-lt"/>
                <a:cs typeface="+mj-lt"/>
              </a:rPr>
            </a:br>
            <a:r>
              <a:rPr lang="en-US" sz="2200" cap="all">
                <a:solidFill>
                  <a:schemeClr val="tx1"/>
                </a:solidFill>
                <a:ea typeface="+mj-lt"/>
                <a:cs typeface="+mj-lt"/>
              </a:rPr>
              <a:t>15 years</a:t>
            </a:r>
            <a:r>
              <a:rPr lang="en-US" sz="2200" cap="all">
                <a:solidFill>
                  <a:schemeClr val="bg2">
                    <a:lumMod val="40000"/>
                    <a:lumOff val="60000"/>
                  </a:schemeClr>
                </a:solidFill>
                <a:ea typeface="+mj-lt"/>
                <a:cs typeface="+mj-lt"/>
              </a:rPr>
              <a:t> of hands-on </a:t>
            </a:r>
            <a:br>
              <a:rPr lang="en-US" sz="2200" cap="all">
                <a:ea typeface="+mj-lt"/>
                <a:cs typeface="+mj-lt"/>
              </a:rPr>
            </a:br>
            <a:r>
              <a:rPr lang="en-US" sz="2200" cap="all">
                <a:solidFill>
                  <a:schemeClr val="tx1"/>
                </a:solidFill>
                <a:ea typeface="+mj-lt"/>
                <a:cs typeface="+mj-lt"/>
              </a:rPr>
              <a:t>CISO  </a:t>
            </a:r>
            <a:r>
              <a:rPr lang="en-US" sz="2200" cap="all">
                <a:solidFill>
                  <a:schemeClr val="bg2">
                    <a:lumMod val="40000"/>
                    <a:lumOff val="60000"/>
                  </a:schemeClr>
                </a:solidFill>
                <a:ea typeface="+mj-lt"/>
                <a:cs typeface="+mj-lt"/>
              </a:rPr>
              <a:t>experience</a:t>
            </a:r>
            <a:endParaRPr lang="en-US" sz="2200" i="1">
              <a:solidFill>
                <a:schemeClr val="bg2">
                  <a:lumMod val="40000"/>
                  <a:lumOff val="60000"/>
                </a:schemeClr>
              </a:solidFill>
            </a:endParaRPr>
          </a:p>
        </p:txBody>
      </p:sp>
      <p:sp>
        <p:nvSpPr>
          <p:cNvPr id="3" name="Subtitle 4">
            <a:extLst>
              <a:ext uri="{FF2B5EF4-FFF2-40B4-BE49-F238E27FC236}">
                <a16:creationId xmlns:a16="http://schemas.microsoft.com/office/drawing/2014/main" id="{DDD91172-4ECE-0D3F-C00A-B822CAA013DC}"/>
              </a:ext>
            </a:extLst>
          </p:cNvPr>
          <p:cNvSpPr txBox="1">
            <a:spLocks/>
          </p:cNvSpPr>
          <p:nvPr/>
        </p:nvSpPr>
        <p:spPr>
          <a:xfrm>
            <a:off x="4731730" y="5991833"/>
            <a:ext cx="4320000" cy="4684259"/>
          </a:xfrm>
          <a:prstGeom prst="rect">
            <a:avLst/>
          </a:prstGeom>
        </p:spPr>
        <p:txBody>
          <a:bodyPr vert="horz" lIns="137160" tIns="68580" rIns="137160" bIns="6858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US" sz="3000" b="1"/>
              <a:t>TOM</a:t>
            </a:r>
            <a:endParaRPr lang="nl-NL">
              <a:solidFill>
                <a:srgbClr val="FFFFFF"/>
              </a:solidFill>
              <a:cs typeface="Calibri Light"/>
            </a:endParaRPr>
          </a:p>
          <a:p>
            <a:pPr algn="ctr"/>
            <a:r>
              <a:rPr lang="en-US" sz="2200">
                <a:solidFill>
                  <a:schemeClr val="tx1"/>
                </a:solidFill>
                <a:latin typeface="Hanken Grotesk Light" panose="00000700000000000000"/>
                <a:ea typeface="+mj-lt"/>
                <a:cs typeface="+mj-lt"/>
              </a:rPr>
              <a:t>CYBER, Quality, and Compliance </a:t>
            </a:r>
            <a:r>
              <a:rPr lang="en-US" sz="2200">
                <a:latin typeface="Hanken Grotesk Light" panose="00000700000000000000"/>
                <a:ea typeface="+mj-lt"/>
                <a:cs typeface="+mj-lt"/>
              </a:rPr>
              <a:t>EXPERT</a:t>
            </a:r>
            <a:br>
              <a:rPr lang="en-US" sz="2200">
                <a:latin typeface="Hanken Grotesk Light" panose="00000700000000000000"/>
                <a:ea typeface="+mj-lt"/>
                <a:cs typeface="+mj-lt"/>
              </a:rPr>
            </a:br>
            <a:r>
              <a:rPr lang="en-US" sz="2200">
                <a:latin typeface="Hanken Grotesk Light" panose="00000700000000000000"/>
                <a:ea typeface="+mj-lt"/>
                <a:cs typeface="+mj-lt"/>
              </a:rPr>
              <a:t>with 20 YEARS' </a:t>
            </a:r>
            <a:r>
              <a:rPr lang="en-US" sz="2200">
                <a:solidFill>
                  <a:srgbClr val="D19BD0"/>
                </a:solidFill>
                <a:latin typeface="Hanken Grotesk Light" panose="00000700000000000000"/>
                <a:ea typeface="+mj-lt"/>
                <a:cs typeface="+mj-lt"/>
              </a:rPr>
              <a:t>EXPERIENCE LEADING </a:t>
            </a:r>
            <a:r>
              <a:rPr lang="en-US" sz="2200">
                <a:solidFill>
                  <a:schemeClr val="tx1"/>
                </a:solidFill>
                <a:latin typeface="Hanken Grotesk Light" panose="00000700000000000000"/>
                <a:ea typeface="+mj-lt"/>
                <a:cs typeface="+mj-lt"/>
              </a:rPr>
              <a:t>Service </a:t>
            </a:r>
            <a:r>
              <a:rPr lang="en-US" sz="2200">
                <a:solidFill>
                  <a:srgbClr val="D19BD0"/>
                </a:solidFill>
                <a:latin typeface="Hanken Grotesk Light" panose="00000700000000000000"/>
                <a:ea typeface="+mj-lt"/>
                <a:cs typeface="+mj-lt"/>
              </a:rPr>
              <a:t>TEAMS,</a:t>
            </a:r>
            <a:r>
              <a:rPr lang="en-US" sz="2200">
                <a:solidFill>
                  <a:schemeClr val="tx1"/>
                </a:solidFill>
                <a:latin typeface="Hanken Grotesk Light" panose="00000700000000000000"/>
                <a:ea typeface="+mj-lt"/>
                <a:cs typeface="+mj-lt"/>
              </a:rPr>
              <a:t> ARCHITECURE PRACTICES </a:t>
            </a:r>
            <a:r>
              <a:rPr lang="en-US" sz="2200">
                <a:latin typeface="Hanken Grotesk Light" panose="00000700000000000000"/>
                <a:ea typeface="+mj-lt"/>
                <a:cs typeface="+mj-lt"/>
              </a:rPr>
              <a:t>AND ENTERPRISE </a:t>
            </a:r>
            <a:r>
              <a:rPr lang="en-US" sz="2200">
                <a:solidFill>
                  <a:schemeClr val="tx1"/>
                </a:solidFill>
                <a:latin typeface="Hanken Grotesk Light" panose="00000700000000000000"/>
                <a:ea typeface="+mj-lt"/>
                <a:cs typeface="+mj-lt"/>
              </a:rPr>
              <a:t>TRANSFORMATIONS</a:t>
            </a:r>
            <a:endParaRPr lang="en-US">
              <a:solidFill>
                <a:schemeClr val="tx1"/>
              </a:solidFill>
              <a:cs typeface="Calibri Light"/>
            </a:endParaRPr>
          </a:p>
          <a:p>
            <a:pPr algn="ctr"/>
            <a:endParaRPr lang="en-US" sz="2200">
              <a:latin typeface="Hanken Grotesk Light" panose="00000700000000000000"/>
              <a:ea typeface="+mj-lt"/>
              <a:cs typeface="+mj-lt"/>
            </a:endParaRPr>
          </a:p>
        </p:txBody>
      </p:sp>
      <p:sp>
        <p:nvSpPr>
          <p:cNvPr id="8" name="Subtitle 4">
            <a:extLst>
              <a:ext uri="{FF2B5EF4-FFF2-40B4-BE49-F238E27FC236}">
                <a16:creationId xmlns:a16="http://schemas.microsoft.com/office/drawing/2014/main" id="{7DFCE7E2-D0C7-0BAC-5A5C-836D68054E4A}"/>
              </a:ext>
            </a:extLst>
          </p:cNvPr>
          <p:cNvSpPr txBox="1">
            <a:spLocks/>
          </p:cNvSpPr>
          <p:nvPr/>
        </p:nvSpPr>
        <p:spPr>
          <a:xfrm>
            <a:off x="9273100" y="5991833"/>
            <a:ext cx="4320000" cy="4684259"/>
          </a:xfrm>
          <a:prstGeom prst="rect">
            <a:avLst/>
          </a:prstGeom>
        </p:spPr>
        <p:txBody>
          <a:bodyPr vert="horz" lIns="137160" tIns="68580" rIns="137160" bIns="6858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US" sz="2800" b="1"/>
              <a:t>Erik</a:t>
            </a:r>
          </a:p>
          <a:p>
            <a:pPr algn="ctr">
              <a:lnSpc>
                <a:spcPct val="90000"/>
              </a:lnSpc>
            </a:pPr>
            <a:r>
              <a:rPr lang="en-US" sz="2400">
                <a:latin typeface="Hanken Grotesk Light" panose="00000700000000000000"/>
                <a:ea typeface="+mj-lt"/>
                <a:cs typeface="+mj-lt"/>
              </a:rPr>
              <a:t>at home in </a:t>
            </a:r>
            <a:r>
              <a:rPr lang="en-US" sz="2400">
                <a:solidFill>
                  <a:schemeClr val="tx1"/>
                </a:solidFill>
                <a:latin typeface="Hanken Grotesk Light" panose="00000700000000000000"/>
                <a:ea typeface="+mj-lt"/>
                <a:cs typeface="+mj-lt"/>
              </a:rPr>
              <a:t>complex multidisciplinary projects</a:t>
            </a:r>
            <a:r>
              <a:rPr lang="en-US" sz="2400">
                <a:latin typeface="Hanken Grotesk Light" panose="00000700000000000000"/>
                <a:ea typeface="+mj-lt"/>
                <a:cs typeface="+mj-lt"/>
              </a:rPr>
              <a:t> and </a:t>
            </a:r>
            <a:r>
              <a:rPr lang="en-US" sz="2400">
                <a:solidFill>
                  <a:schemeClr val="tx1"/>
                </a:solidFill>
                <a:latin typeface="Hanken Grotesk Light" panose="00000700000000000000"/>
                <a:ea typeface="+mj-lt"/>
                <a:cs typeface="+mj-lt"/>
              </a:rPr>
              <a:t>international environments</a:t>
            </a:r>
            <a:r>
              <a:rPr lang="en-US" sz="2400">
                <a:latin typeface="Hanken Grotesk Light" panose="00000700000000000000"/>
                <a:ea typeface="+mj-lt"/>
                <a:cs typeface="+mj-lt"/>
              </a:rPr>
              <a:t>. He is a teacher IN (Agile) Enterprise Architecture. </a:t>
            </a:r>
          </a:p>
        </p:txBody>
      </p:sp>
      <p:sp>
        <p:nvSpPr>
          <p:cNvPr id="10" name="Subtitle 4">
            <a:extLst>
              <a:ext uri="{FF2B5EF4-FFF2-40B4-BE49-F238E27FC236}">
                <a16:creationId xmlns:a16="http://schemas.microsoft.com/office/drawing/2014/main" id="{DD5C33C7-2286-24B9-6E96-16ABD4D69F2C}"/>
              </a:ext>
            </a:extLst>
          </p:cNvPr>
          <p:cNvSpPr txBox="1">
            <a:spLocks/>
          </p:cNvSpPr>
          <p:nvPr/>
        </p:nvSpPr>
        <p:spPr>
          <a:xfrm>
            <a:off x="14314949" y="5991833"/>
            <a:ext cx="3801663" cy="4684259"/>
          </a:xfrm>
          <a:prstGeom prst="rect">
            <a:avLst/>
          </a:prstGeom>
        </p:spPr>
        <p:txBody>
          <a:bodyPr vert="horz" lIns="137160" tIns="68580" rIns="137160" bIns="6858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US" sz="3000" b="1"/>
              <a:t>Jonas</a:t>
            </a:r>
            <a:endParaRPr lang="en-US" sz="3000" b="1">
              <a:cs typeface="Calibri Light"/>
            </a:endParaRPr>
          </a:p>
          <a:p>
            <a:pPr algn="ctr">
              <a:lnSpc>
                <a:spcPct val="90000"/>
              </a:lnSpc>
            </a:pPr>
            <a:r>
              <a:rPr lang="en-US" sz="2400">
                <a:latin typeface="Hanken Grotesk Light" panose="00000700000000000000"/>
                <a:ea typeface="+mj-lt"/>
                <a:cs typeface="+mj-lt"/>
              </a:rPr>
              <a:t>15 YEARS of experience in Enterprise architecture </a:t>
            </a:r>
            <a:r>
              <a:rPr lang="en-US" sz="2400">
                <a:solidFill>
                  <a:srgbClr val="D19BD0"/>
                </a:solidFill>
                <a:latin typeface="Hanken Grotesk Light" panose="00000700000000000000"/>
                <a:ea typeface="+mj-lt"/>
                <a:cs typeface="+mj-lt"/>
              </a:rPr>
              <a:t> </a:t>
            </a:r>
            <a:r>
              <a:rPr lang="en-US" sz="2400">
                <a:solidFill>
                  <a:schemeClr val="tx1"/>
                </a:solidFill>
                <a:latin typeface="Hanken Grotesk Light" panose="00000700000000000000"/>
                <a:ea typeface="+mj-lt"/>
                <a:cs typeface="+mj-lt"/>
              </a:rPr>
              <a:t>&amp; </a:t>
            </a:r>
            <a:r>
              <a:rPr lang="en-US" sz="2400" err="1">
                <a:solidFill>
                  <a:schemeClr val="tx1"/>
                </a:solidFill>
                <a:latin typeface="Hanken Grotesk Light" panose="00000700000000000000"/>
                <a:ea typeface="+mj-lt"/>
                <a:cs typeface="+mj-lt"/>
              </a:rPr>
              <a:t>BUsiness</a:t>
            </a:r>
            <a:r>
              <a:rPr lang="en-US" sz="2400">
                <a:solidFill>
                  <a:schemeClr val="tx1"/>
                </a:solidFill>
                <a:latin typeface="Hanken Grotesk Light" panose="00000700000000000000"/>
                <a:ea typeface="+mj-lt"/>
                <a:cs typeface="+mj-lt"/>
              </a:rPr>
              <a:t> development</a:t>
            </a:r>
          </a:p>
        </p:txBody>
      </p:sp>
      <p:sp>
        <p:nvSpPr>
          <p:cNvPr id="11" name="Type a Headline-0">
            <a:extLst>
              <a:ext uri="{FF2B5EF4-FFF2-40B4-BE49-F238E27FC236}">
                <a16:creationId xmlns:a16="http://schemas.microsoft.com/office/drawing/2014/main" id="{AD501A4C-313B-D73B-256C-BE8A147E25BB}"/>
              </a:ext>
            </a:extLst>
          </p:cNvPr>
          <p:cNvSpPr txBox="1"/>
          <p:nvPr/>
        </p:nvSpPr>
        <p:spPr>
          <a:xfrm>
            <a:off x="913701" y="766894"/>
            <a:ext cx="17164050" cy="632737"/>
          </a:xfrm>
          <a:prstGeom prst="rect">
            <a:avLst/>
          </a:prstGeom>
          <a:noFill/>
        </p:spPr>
        <p:txBody>
          <a:bodyPr vertOverflow="clip" horzOverflow="clip" wrap="square" lIns="0" tIns="0" rIns="0" bIns="0" rtlCol="0" anchor="t">
            <a:spAutoFit/>
          </a:bodyPr>
          <a:lstStyle/>
          <a:p>
            <a:pPr algn="l">
              <a:lnSpc>
                <a:spcPts val="5100"/>
              </a:lnSpc>
            </a:pPr>
            <a:r>
              <a:rPr lang="en-US" sz="4200" spc="-105">
                <a:solidFill>
                  <a:srgbClr val="FFFFFF">
                    <a:alpha val="100000"/>
                  </a:srgbClr>
                </a:solidFill>
                <a:latin typeface="Hanken Grotesk Light"/>
              </a:rPr>
              <a:t>The broad expertise behind the story</a:t>
            </a:r>
            <a:endParaRPr lang="en-US"/>
          </a:p>
        </p:txBody>
      </p:sp>
      <p:pic>
        <p:nvPicPr>
          <p:cNvPr id="2" name="Rect">
            <a:extLst>
              <a:ext uri="{FF2B5EF4-FFF2-40B4-BE49-F238E27FC236}">
                <a16:creationId xmlns:a16="http://schemas.microsoft.com/office/drawing/2014/main" id="{6B1192E8-5AA0-EF03-6F3D-6E044490E66C}"/>
              </a:ext>
            </a:extLst>
          </p:cNvPr>
          <p:cNvPicPr>
            <a:picLocks noChangeAspect="1"/>
          </p:cNvPicPr>
          <p:nvPr/>
        </p:nvPicPr>
        <p:blipFill rotWithShape="1">
          <a:blip r:embed="rId4">
            <a:alphaModFix/>
          </a:blip>
          <a:stretch/>
        </p:blipFill>
        <p:spPr>
          <a:xfrm>
            <a:off x="4633546" y="2255837"/>
            <a:ext cx="9525" cy="7096125"/>
          </a:xfrm>
          <a:prstGeom prst="rect">
            <a:avLst/>
          </a:prstGeom>
        </p:spPr>
      </p:pic>
      <p:pic>
        <p:nvPicPr>
          <p:cNvPr id="9" name="Rect">
            <a:extLst>
              <a:ext uri="{FF2B5EF4-FFF2-40B4-BE49-F238E27FC236}">
                <a16:creationId xmlns:a16="http://schemas.microsoft.com/office/drawing/2014/main" id="{E2B38285-5C51-63C5-A151-85717B1B784D}"/>
              </a:ext>
            </a:extLst>
          </p:cNvPr>
          <p:cNvPicPr>
            <a:picLocks noChangeAspect="1"/>
          </p:cNvPicPr>
          <p:nvPr/>
        </p:nvPicPr>
        <p:blipFill rotWithShape="1">
          <a:blip r:embed="rId4">
            <a:alphaModFix/>
          </a:blip>
          <a:stretch/>
        </p:blipFill>
        <p:spPr>
          <a:xfrm>
            <a:off x="9166582" y="2255836"/>
            <a:ext cx="9525" cy="7096125"/>
          </a:xfrm>
          <a:prstGeom prst="rect">
            <a:avLst/>
          </a:prstGeom>
        </p:spPr>
      </p:pic>
      <p:pic>
        <p:nvPicPr>
          <p:cNvPr id="16" name="Rect">
            <a:extLst>
              <a:ext uri="{FF2B5EF4-FFF2-40B4-BE49-F238E27FC236}">
                <a16:creationId xmlns:a16="http://schemas.microsoft.com/office/drawing/2014/main" id="{6C859A02-9702-AC7B-A0D7-F3A4EFCC8952}"/>
              </a:ext>
            </a:extLst>
          </p:cNvPr>
          <p:cNvPicPr>
            <a:picLocks noChangeAspect="1"/>
          </p:cNvPicPr>
          <p:nvPr/>
        </p:nvPicPr>
        <p:blipFill rotWithShape="1">
          <a:blip r:embed="rId4">
            <a:alphaModFix/>
          </a:blip>
          <a:stretch/>
        </p:blipFill>
        <p:spPr>
          <a:xfrm>
            <a:off x="13699618" y="2108200"/>
            <a:ext cx="9525" cy="7096125"/>
          </a:xfrm>
          <a:prstGeom prst="rect">
            <a:avLst/>
          </a:prstGeom>
        </p:spPr>
      </p:pic>
      <p:pic>
        <p:nvPicPr>
          <p:cNvPr id="17" name="Rect">
            <a:extLst>
              <a:ext uri="{FF2B5EF4-FFF2-40B4-BE49-F238E27FC236}">
                <a16:creationId xmlns:a16="http://schemas.microsoft.com/office/drawing/2014/main" id="{69C8B6DD-C282-B239-F1A9-F55C04B4E255}"/>
              </a:ext>
            </a:extLst>
          </p:cNvPr>
          <p:cNvPicPr>
            <a:picLocks noChangeAspect="1"/>
          </p:cNvPicPr>
          <p:nvPr/>
        </p:nvPicPr>
        <p:blipFill rotWithShape="1">
          <a:blip r:embed="rId5">
            <a:alphaModFix/>
          </a:blip>
          <a:stretch/>
        </p:blipFill>
        <p:spPr>
          <a:xfrm>
            <a:off x="590550" y="1565275"/>
            <a:ext cx="19050" cy="1200150"/>
          </a:xfrm>
          <a:prstGeom prst="rect">
            <a:avLst/>
          </a:prstGeom>
        </p:spPr>
      </p:pic>
      <p:pic>
        <p:nvPicPr>
          <p:cNvPr id="12" name="Picture 11" descr="A person smiling for a picture&#10;&#10;Description automatically generated">
            <a:extLst>
              <a:ext uri="{FF2B5EF4-FFF2-40B4-BE49-F238E27FC236}">
                <a16:creationId xmlns:a16="http://schemas.microsoft.com/office/drawing/2014/main" id="{F71A1801-3250-24F8-3363-5D055A801FE6}"/>
              </a:ext>
            </a:extLst>
          </p:cNvPr>
          <p:cNvPicPr>
            <a:picLocks noChangeAspect="1"/>
          </p:cNvPicPr>
          <p:nvPr/>
        </p:nvPicPr>
        <p:blipFill>
          <a:blip r:embed="rId6"/>
          <a:stretch>
            <a:fillRect/>
          </a:stretch>
        </p:blipFill>
        <p:spPr>
          <a:xfrm>
            <a:off x="1092200" y="2896870"/>
            <a:ext cx="2600325" cy="2663825"/>
          </a:xfrm>
          <a:prstGeom prst="rect">
            <a:avLst/>
          </a:prstGeom>
        </p:spPr>
      </p:pic>
      <p:pic>
        <p:nvPicPr>
          <p:cNvPr id="18" name="Picture 17" descr="A person wearing glasses and a white shirt&#10;&#10;Description automatically generated">
            <a:extLst>
              <a:ext uri="{FF2B5EF4-FFF2-40B4-BE49-F238E27FC236}">
                <a16:creationId xmlns:a16="http://schemas.microsoft.com/office/drawing/2014/main" id="{7BBB6A85-E4D8-4016-A89A-C1FE1AB48FFF}"/>
              </a:ext>
            </a:extLst>
          </p:cNvPr>
          <p:cNvPicPr>
            <a:picLocks noChangeAspect="1"/>
          </p:cNvPicPr>
          <p:nvPr/>
        </p:nvPicPr>
        <p:blipFill>
          <a:blip r:embed="rId7"/>
          <a:stretch>
            <a:fillRect/>
          </a:stretch>
        </p:blipFill>
        <p:spPr>
          <a:xfrm>
            <a:off x="10077450" y="2907030"/>
            <a:ext cx="2711450" cy="2663825"/>
          </a:xfrm>
          <a:prstGeom prst="rect">
            <a:avLst/>
          </a:prstGeom>
        </p:spPr>
      </p:pic>
      <p:pic>
        <p:nvPicPr>
          <p:cNvPr id="19" name="Picture 18" descr="A person in a suit&#10;&#10;Description automatically generated">
            <a:extLst>
              <a:ext uri="{FF2B5EF4-FFF2-40B4-BE49-F238E27FC236}">
                <a16:creationId xmlns:a16="http://schemas.microsoft.com/office/drawing/2014/main" id="{F60DD87D-F801-2C1D-B1F1-BB3B2437AE78}"/>
              </a:ext>
            </a:extLst>
          </p:cNvPr>
          <p:cNvPicPr>
            <a:picLocks noChangeAspect="1"/>
          </p:cNvPicPr>
          <p:nvPr/>
        </p:nvPicPr>
        <p:blipFill>
          <a:blip r:embed="rId8"/>
          <a:stretch>
            <a:fillRect/>
          </a:stretch>
        </p:blipFill>
        <p:spPr>
          <a:xfrm>
            <a:off x="14857730" y="2906395"/>
            <a:ext cx="2711450" cy="2663825"/>
          </a:xfrm>
          <a:prstGeom prst="rect">
            <a:avLst/>
          </a:prstGeom>
        </p:spPr>
      </p:pic>
      <p:pic>
        <p:nvPicPr>
          <p:cNvPr id="20" name="Picture 19" descr="A person smiling for a picture&#10;&#10;Description automatically generated">
            <a:extLst>
              <a:ext uri="{FF2B5EF4-FFF2-40B4-BE49-F238E27FC236}">
                <a16:creationId xmlns:a16="http://schemas.microsoft.com/office/drawing/2014/main" id="{81D8B078-A345-AF2E-887E-9C7477C2DCF2}"/>
              </a:ext>
            </a:extLst>
          </p:cNvPr>
          <p:cNvPicPr>
            <a:picLocks noChangeAspect="1"/>
          </p:cNvPicPr>
          <p:nvPr/>
        </p:nvPicPr>
        <p:blipFill>
          <a:blip r:embed="rId9"/>
          <a:stretch>
            <a:fillRect/>
          </a:stretch>
        </p:blipFill>
        <p:spPr>
          <a:xfrm>
            <a:off x="5527040" y="2900045"/>
            <a:ext cx="2711450" cy="2679700"/>
          </a:xfrm>
          <a:prstGeom prst="rect">
            <a:avLst/>
          </a:prstGeom>
        </p:spPr>
      </p:pic>
    </p:spTree>
    <p:extLst>
      <p:ext uri="{BB962C8B-B14F-4D97-AF65-F5344CB8AC3E}">
        <p14:creationId xmlns:p14="http://schemas.microsoft.com/office/powerpoint/2010/main" val="3188023150"/>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FC13FD-0819-7251-97DE-783614CA8A65}"/>
              </a:ext>
            </a:extLst>
          </p:cNvPr>
          <p:cNvSpPr>
            <a:spLocks noGrp="1"/>
          </p:cNvSpPr>
          <p:nvPr>
            <p:ph type="title"/>
          </p:nvPr>
        </p:nvSpPr>
        <p:spPr>
          <a:xfrm>
            <a:off x="898114" y="937564"/>
            <a:ext cx="17232046" cy="779490"/>
          </a:xfrm>
        </p:spPr>
        <p:txBody>
          <a:bodyPr anchor="t">
            <a:normAutofit/>
          </a:bodyPr>
          <a:lstStyle/>
          <a:p>
            <a:r>
              <a:rPr lang="nl-BE">
                <a:solidFill>
                  <a:schemeClr val="bg1"/>
                </a:solidFill>
                <a:latin typeface="Hanken Grotesk Light"/>
              </a:rPr>
              <a:t>SMEs struggle to meet growing risk and compliance demands</a:t>
            </a:r>
            <a:endParaRPr lang="nl-NL">
              <a:solidFill>
                <a:schemeClr val="bg1"/>
              </a:solidFill>
            </a:endParaRPr>
          </a:p>
        </p:txBody>
      </p:sp>
      <p:pic>
        <p:nvPicPr>
          <p:cNvPr id="4" name="Picture 3" descr="A screenshot of a website&#10;&#10;Description automatically generated">
            <a:extLst>
              <a:ext uri="{FF2B5EF4-FFF2-40B4-BE49-F238E27FC236}">
                <a16:creationId xmlns:a16="http://schemas.microsoft.com/office/drawing/2014/main" id="{80047A13-26ED-5DBB-CD6B-C3A7FACE9EB5}"/>
              </a:ext>
            </a:extLst>
          </p:cNvPr>
          <p:cNvPicPr>
            <a:picLocks noChangeAspect="1"/>
          </p:cNvPicPr>
          <p:nvPr/>
        </p:nvPicPr>
        <p:blipFill>
          <a:blip r:embed="rId4"/>
          <a:stretch>
            <a:fillRect/>
          </a:stretch>
        </p:blipFill>
        <p:spPr>
          <a:xfrm>
            <a:off x="4579807" y="2403455"/>
            <a:ext cx="7235878" cy="378095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Infographic: Cybercrime Expected To Skyrocket in Coming Years | Statista">
            <a:extLst>
              <a:ext uri="{FF2B5EF4-FFF2-40B4-BE49-F238E27FC236}">
                <a16:creationId xmlns:a16="http://schemas.microsoft.com/office/drawing/2014/main" id="{066607F7-E455-CD5A-301C-B107867A5398}"/>
              </a:ext>
            </a:extLst>
          </p:cNvPr>
          <p:cNvPicPr>
            <a:picLocks noChangeAspect="1"/>
          </p:cNvPicPr>
          <p:nvPr/>
        </p:nvPicPr>
        <p:blipFill>
          <a:blip r:embed="rId5"/>
          <a:stretch>
            <a:fillRect/>
          </a:stretch>
        </p:blipFill>
        <p:spPr>
          <a:xfrm>
            <a:off x="1231432" y="4744681"/>
            <a:ext cx="4965395" cy="49222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Subtitle 4">
            <a:extLst>
              <a:ext uri="{FF2B5EF4-FFF2-40B4-BE49-F238E27FC236}">
                <a16:creationId xmlns:a16="http://schemas.microsoft.com/office/drawing/2014/main" id="{456235FA-2CA3-A295-7528-E15FC27A736B}"/>
              </a:ext>
            </a:extLst>
          </p:cNvPr>
          <p:cNvSpPr txBox="1">
            <a:spLocks/>
          </p:cNvSpPr>
          <p:nvPr/>
        </p:nvSpPr>
        <p:spPr>
          <a:xfrm>
            <a:off x="12829558" y="3255307"/>
            <a:ext cx="4397134" cy="20728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anken Grotesk Light" panose="0000070000000000000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anken Grotesk Light" panose="0000070000000000000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anken Grotesk Light" panose="0000070000000000000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anken Grotesk Light" panose="0000070000000000000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anken Grotesk Light" panose="0000070000000000000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None/>
            </a:pPr>
            <a:r>
              <a:rPr lang="en-US" cap="all">
                <a:ea typeface="+mj-lt"/>
                <a:cs typeface="+mj-lt"/>
              </a:rPr>
              <a:t>REINFORCED BY </a:t>
            </a:r>
            <a:endParaRPr lang="en-US"/>
          </a:p>
          <a:p>
            <a:pPr marL="0" indent="0" defTabSz="457200">
              <a:buNone/>
            </a:pPr>
            <a:r>
              <a:rPr lang="en-US" cap="all">
                <a:solidFill>
                  <a:schemeClr val="tx2">
                    <a:lumMod val="40000"/>
                    <a:lumOff val="60000"/>
                  </a:schemeClr>
                </a:solidFill>
                <a:ea typeface="+mj-lt"/>
                <a:cs typeface="+mj-lt"/>
              </a:rPr>
              <a:t>Lack of expertise &amp; Limited resources</a:t>
            </a:r>
            <a:endParaRPr lang="en-US">
              <a:solidFill>
                <a:schemeClr val="tx2">
                  <a:lumMod val="40000"/>
                  <a:lumOff val="60000"/>
                </a:schemeClr>
              </a:solidFill>
              <a:ea typeface="+mj-lt"/>
              <a:cs typeface="+mj-lt"/>
            </a:endParaRPr>
          </a:p>
          <a:p>
            <a:pPr marL="0" indent="0" defTabSz="457200">
              <a:buNone/>
            </a:pPr>
            <a:endParaRPr lang="en-US" cap="all">
              <a:solidFill>
                <a:schemeClr val="tx2">
                  <a:lumMod val="40000"/>
                  <a:lumOff val="60000"/>
                </a:schemeClr>
              </a:solidFill>
              <a:ea typeface="+mj-lt"/>
              <a:cs typeface="+mj-lt"/>
            </a:endParaRPr>
          </a:p>
        </p:txBody>
      </p:sp>
      <p:sp>
        <p:nvSpPr>
          <p:cNvPr id="11" name="Subtitle 4">
            <a:extLst>
              <a:ext uri="{FF2B5EF4-FFF2-40B4-BE49-F238E27FC236}">
                <a16:creationId xmlns:a16="http://schemas.microsoft.com/office/drawing/2014/main" id="{B244EF56-E15A-E80D-62D3-9F3500533572}"/>
              </a:ext>
            </a:extLst>
          </p:cNvPr>
          <p:cNvSpPr txBox="1">
            <a:spLocks/>
          </p:cNvSpPr>
          <p:nvPr/>
        </p:nvSpPr>
        <p:spPr>
          <a:xfrm>
            <a:off x="448454" y="2183867"/>
            <a:ext cx="3848494" cy="34749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anken Grotesk Light" panose="0000070000000000000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anken Grotesk Light" panose="0000070000000000000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anken Grotesk Light" panose="0000070000000000000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anken Grotesk Light" panose="0000070000000000000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anken Grotesk Light" panose="0000070000000000000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buNone/>
            </a:pPr>
            <a:r>
              <a:rPr lang="en-US" cap="all">
                <a:solidFill>
                  <a:schemeClr val="tx2">
                    <a:lumMod val="40000"/>
                    <a:lumOff val="60000"/>
                  </a:schemeClr>
                </a:solidFill>
                <a:ea typeface="+mj-lt"/>
                <a:cs typeface="+mj-lt"/>
              </a:rPr>
              <a:t>EVER INCREASING RISK EXPOSURE</a:t>
            </a:r>
            <a:endParaRPr lang="en-US">
              <a:solidFill>
                <a:srgbClr val="FFFFFF"/>
              </a:solidFill>
              <a:ea typeface="+mj-lt"/>
              <a:cs typeface="+mj-lt"/>
            </a:endParaRPr>
          </a:p>
          <a:p>
            <a:pPr marL="0" indent="0" algn="ctr" defTabSz="457200">
              <a:buNone/>
            </a:pPr>
            <a:r>
              <a:rPr lang="en-US" b="1" cap="all">
                <a:cs typeface="Calibri Light"/>
              </a:rPr>
              <a:t>+</a:t>
            </a:r>
          </a:p>
          <a:p>
            <a:pPr marL="0" indent="0" algn="ctr" defTabSz="457200">
              <a:buNone/>
            </a:pPr>
            <a:r>
              <a:rPr lang="en-US" cap="all">
                <a:solidFill>
                  <a:schemeClr val="tx2">
                    <a:lumMod val="40000"/>
                    <a:lumOff val="60000"/>
                  </a:schemeClr>
                </a:solidFill>
                <a:cs typeface="Calibri Light"/>
              </a:rPr>
              <a:t>REGULATION GETTING MORE COMPLEX</a:t>
            </a:r>
          </a:p>
          <a:p>
            <a:pPr marL="0" indent="0" algn="ctr" defTabSz="457200">
              <a:buNone/>
            </a:pPr>
            <a:endParaRPr lang="en-US" cap="all">
              <a:solidFill>
                <a:schemeClr val="tx2">
                  <a:lumMod val="40000"/>
                  <a:lumOff val="60000"/>
                </a:schemeClr>
              </a:solidFill>
              <a:cs typeface="Calibri Light"/>
            </a:endParaRPr>
          </a:p>
        </p:txBody>
      </p:sp>
      <p:sp>
        <p:nvSpPr>
          <p:cNvPr id="12" name="Subtitle 4">
            <a:extLst>
              <a:ext uri="{FF2B5EF4-FFF2-40B4-BE49-F238E27FC236}">
                <a16:creationId xmlns:a16="http://schemas.microsoft.com/office/drawing/2014/main" id="{F6211A15-F4A9-01B4-E0A4-6BEBFBC52920}"/>
              </a:ext>
            </a:extLst>
          </p:cNvPr>
          <p:cNvSpPr txBox="1">
            <a:spLocks/>
          </p:cNvSpPr>
          <p:nvPr/>
        </p:nvSpPr>
        <p:spPr>
          <a:xfrm>
            <a:off x="7678437" y="7187226"/>
            <a:ext cx="9837814" cy="282428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anken Grotesk Light" panose="0000070000000000000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anken Grotesk Light" panose="0000070000000000000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anken Grotesk Light" panose="0000070000000000000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anken Grotesk Light" panose="0000070000000000000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anken Grotesk Light" panose="0000070000000000000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None/>
            </a:pPr>
            <a:r>
              <a:rPr lang="en-US" cap="all">
                <a:solidFill>
                  <a:srgbClr val="FFFFFF"/>
                </a:solidFill>
                <a:ea typeface="+mj-lt"/>
                <a:cs typeface="+mj-lt"/>
              </a:rPr>
              <a:t>RESULTING IN </a:t>
            </a:r>
            <a:endParaRPr lang="en-US">
              <a:solidFill>
                <a:srgbClr val="D19BD0"/>
              </a:solidFill>
              <a:ea typeface="+mj-lt"/>
              <a:cs typeface="+mj-lt"/>
            </a:endParaRPr>
          </a:p>
          <a:p>
            <a:pPr marL="0" indent="0" defTabSz="457200">
              <a:buNone/>
            </a:pPr>
            <a:r>
              <a:rPr lang="en-US" cap="all">
                <a:solidFill>
                  <a:schemeClr val="tx2">
                    <a:lumMod val="40000"/>
                    <a:lumOff val="60000"/>
                  </a:schemeClr>
                </a:solidFill>
                <a:ea typeface="+mj-lt"/>
                <a:cs typeface="+mj-lt"/>
              </a:rPr>
              <a:t>INABILITY to demonstrate cybersecurity compliance</a:t>
            </a:r>
          </a:p>
          <a:p>
            <a:pPr marL="0" indent="0" defTabSz="457200">
              <a:buNone/>
            </a:pPr>
            <a:endParaRPr lang="en-US" cap="all">
              <a:ea typeface="+mj-lt"/>
              <a:cs typeface="+mj-lt"/>
            </a:endParaRPr>
          </a:p>
          <a:p>
            <a:pPr marL="0" indent="0" defTabSz="457200">
              <a:buNone/>
            </a:pPr>
            <a:r>
              <a:rPr lang="en-US" cap="all">
                <a:ea typeface="+mj-lt"/>
                <a:cs typeface="+mj-lt"/>
              </a:rPr>
              <a:t>Leading to </a:t>
            </a:r>
            <a:endParaRPr lang="en-US">
              <a:ea typeface="+mj-lt"/>
              <a:cs typeface="+mj-lt"/>
            </a:endParaRPr>
          </a:p>
          <a:p>
            <a:pPr marL="0" indent="0" defTabSz="457200">
              <a:buNone/>
            </a:pPr>
            <a:r>
              <a:rPr lang="en-US" cap="all">
                <a:solidFill>
                  <a:schemeClr val="tx2">
                    <a:lumMod val="40000"/>
                    <a:lumOff val="60000"/>
                  </a:schemeClr>
                </a:solidFill>
                <a:ea typeface="+mj-lt"/>
                <a:cs typeface="+mj-lt"/>
              </a:rPr>
              <a:t>financial, trust &amp; reputation damage and/or operational inefficiencies</a:t>
            </a:r>
            <a:endParaRPr lang="en-US">
              <a:solidFill>
                <a:schemeClr val="tx2">
                  <a:lumMod val="40000"/>
                  <a:lumOff val="60000"/>
                </a:schemeClr>
              </a:solidFill>
            </a:endParaRPr>
          </a:p>
        </p:txBody>
      </p:sp>
      <p:pic>
        <p:nvPicPr>
          <p:cNvPr id="5" name="Rect">
            <a:extLst>
              <a:ext uri="{FF2B5EF4-FFF2-40B4-BE49-F238E27FC236}">
                <a16:creationId xmlns:a16="http://schemas.microsoft.com/office/drawing/2014/main" id="{798426F8-F31C-E3ED-F240-9F698C89A4EA}"/>
              </a:ext>
            </a:extLst>
          </p:cNvPr>
          <p:cNvPicPr>
            <a:picLocks noChangeAspect="1"/>
          </p:cNvPicPr>
          <p:nvPr/>
        </p:nvPicPr>
        <p:blipFill rotWithShape="1">
          <a:blip r:embed="rId6">
            <a:alphaModFix/>
          </a:blip>
          <a:stretch/>
        </p:blipFill>
        <p:spPr>
          <a:xfrm>
            <a:off x="590550" y="723900"/>
            <a:ext cx="19050" cy="1200150"/>
          </a:xfrm>
          <a:prstGeom prst="rect">
            <a:avLst/>
          </a:prstGeom>
        </p:spPr>
      </p:pic>
    </p:spTree>
    <p:extLst>
      <p:ext uri="{BB962C8B-B14F-4D97-AF65-F5344CB8AC3E}">
        <p14:creationId xmlns:p14="http://schemas.microsoft.com/office/powerpoint/2010/main" val="116438661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9134475" y="5158537"/>
            <a:ext cx="9525" cy="2638425"/>
          </a:xfrm>
          <a:prstGeom prst="rect">
            <a:avLst/>
          </a:prstGeom>
        </p:spPr>
      </p:pic>
      <p:pic>
        <p:nvPicPr>
          <p:cNvPr id="81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29654" y="5156788"/>
            <a:ext cx="914400" cy="914400"/>
          </a:xfrm>
          <a:prstGeom prst="rect">
            <a:avLst/>
          </a:prstGeom>
        </p:spPr>
      </p:pic>
      <p:pic>
        <p:nvPicPr>
          <p:cNvPr id="812" name="iconNode4">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extLst>
              <a:ext uri="{026E34F9-ECB7-4E6C-985E-C9C78DEBBF94}">
                <asvg:svgBlip xmlns:asvg="http://schemas.microsoft.com/office/drawing/2016/SVG/main" xmlns:p14="http://schemas.microsoft.com/office/powerpoint/2010/main" xmlns:a14="http://schemas.microsoft.com/office/drawing/2010/main" xmlns:a16="http://schemas.microsoft.com/office/drawing/2014/main" xmlns="" r:embed="rId362"/>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558254" y="5385388"/>
            <a:ext cx="457200" cy="457200"/>
          </a:xfrm>
          <a:prstGeom prst="rect">
            <a:avLst/>
          </a:prstGeom>
        </p:spPr>
      </p:pic>
      <p:sp>
        <p:nvSpPr>
          <p:cNvPr id="813" name="Primary Heading-4">
            <a:extLst>
              <a:ext uri="{FF2B5EF4-FFF2-40B4-BE49-F238E27FC236}">
                <a16:creationId xmlns:a16="http://schemas.microsoft.com/office/drawing/2014/main" id="{111B4A49-B930-4A89-A1CD-6CA2B3D95AED}"/>
              </a:ext>
            </a:extLst>
          </p:cNvPr>
          <p:cNvSpPr txBox="1"/>
          <p:nvPr/>
        </p:nvSpPr>
        <p:spPr>
          <a:xfrm>
            <a:off x="1516672" y="5432144"/>
            <a:ext cx="2428875" cy="363689"/>
          </a:xfrm>
          <a:prstGeom prst="rect">
            <a:avLst/>
          </a:prstGeom>
          <a:noFill/>
        </p:spPr>
        <p:txBody>
          <a:bodyPr vertOverflow="clip" horzOverflow="clip" wrap="square" lIns="0" tIns="0" rIns="0" bIns="0" rtlCol="0" anchor="ctr">
            <a:spAutoFit/>
          </a:bodyPr>
          <a:lstStyle/>
          <a:p>
            <a:pPr algn="l">
              <a:lnSpc>
                <a:spcPts val="3000"/>
              </a:lnSpc>
            </a:pPr>
            <a:r>
              <a:rPr lang="en-US" sz="2100" b="1" spc="-52">
                <a:solidFill>
                  <a:srgbClr val="DEDFE0">
                    <a:alpha val="100000"/>
                  </a:srgbClr>
                </a:solidFill>
                <a:latin typeface="Hanken Grotesk" panose="00000700000000000000" pitchFamily="2" charset="0"/>
              </a:rPr>
              <a:t>Digital Adoption</a:t>
            </a:r>
          </a:p>
        </p:txBody>
      </p:sp>
      <p:sp>
        <p:nvSpPr>
          <p:cNvPr id="814" name="Description of a primary heading-4">
            <a:extLst>
              <a:ext uri="{FF2B5EF4-FFF2-40B4-BE49-F238E27FC236}">
                <a16:creationId xmlns:a16="http://schemas.microsoft.com/office/drawing/2014/main" id="{111B4A49-B930-4A89-A1CD-6CA2B3D95AED}"/>
              </a:ext>
            </a:extLst>
          </p:cNvPr>
          <p:cNvSpPr txBox="1"/>
          <p:nvPr/>
        </p:nvSpPr>
        <p:spPr>
          <a:xfrm>
            <a:off x="423862" y="6299788"/>
            <a:ext cx="3600000" cy="980525"/>
          </a:xfrm>
          <a:prstGeom prst="rect">
            <a:avLst/>
          </a:prstGeom>
          <a:noFill/>
        </p:spPr>
        <p:txBody>
          <a:bodyPr vertOverflow="clip" horzOverflow="clip" wrap="square" lIns="0" tIns="0" rIns="0" bIns="0" rtlCol="0" anchor="t">
            <a:spAutoFit/>
          </a:bodyPr>
          <a:lstStyle/>
          <a:p>
            <a:pPr>
              <a:lnSpc>
                <a:spcPts val="2550"/>
              </a:lnSpc>
            </a:pPr>
            <a:r>
              <a:rPr lang="en-US" spc="-36">
                <a:solidFill>
                  <a:srgbClr val="DEDFE0">
                    <a:alpha val="100000"/>
                  </a:srgbClr>
                </a:solidFill>
                <a:latin typeface="Hanken Grotesk Light"/>
              </a:rPr>
              <a:t>EU SMEs</a:t>
            </a:r>
            <a:r>
              <a:rPr lang="en-US" sz="1800" spc="-36">
                <a:solidFill>
                  <a:srgbClr val="DEDFE0">
                    <a:alpha val="100000"/>
                  </a:srgbClr>
                </a:solidFill>
                <a:latin typeface="Hanken Grotesk Light"/>
              </a:rPr>
              <a:t> are increasingly adopting digital tools, raising cybersecurity concerns.</a:t>
            </a:r>
            <a:endParaRPr lang="en-US"/>
          </a:p>
        </p:txBody>
      </p:sp>
      <p:pic>
        <p:nvPicPr>
          <p:cNvPr id="8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711947" y="5156788"/>
            <a:ext cx="914400" cy="914400"/>
          </a:xfrm>
          <a:prstGeom prst="rect">
            <a:avLst/>
          </a:prstGeom>
        </p:spPr>
      </p:pic>
      <p:pic>
        <p:nvPicPr>
          <p:cNvPr id="817" name="iconNode5">
            <a:extLst>
              <a:ext uri="{FF2B5EF4-FFF2-40B4-BE49-F238E27FC236}">
                <a16:creationId xmlns:a16="http://schemas.microsoft.com/office/drawing/2014/main" id="{A8642F66-C0BB-4949-9A9C-024B120A5D52}"/>
              </a:ext>
            </a:extLst>
          </p:cNvPr>
          <p:cNvPicPr>
            <a:picLocks noChangeAspect="1"/>
          </p:cNvPicPr>
          <p:nvPr/>
        </p:nvPicPr>
        <p:blipFill rotWithShape="1">
          <a:blip r:embed="rId363">
            <a:alphaModFix/>
            <a:extLst>
              <a:ext uri="{7299C49F-8145-435F-9300-0B5964791603}">
                <asvg:svgBlip xmlns:asvg="http://schemas.microsoft.com/office/drawing/2016/SVG/main" xmlns:p14="http://schemas.microsoft.com/office/powerpoint/2010/main" xmlns:a14="http://schemas.microsoft.com/office/drawing/2010/main" xmlns:a16="http://schemas.microsoft.com/office/drawing/2014/main" xmlns="" r:embed="rId369"/>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4940547" y="5385388"/>
            <a:ext cx="457200" cy="457200"/>
          </a:xfrm>
          <a:prstGeom prst="rect">
            <a:avLst/>
          </a:prstGeom>
        </p:spPr>
      </p:pic>
      <p:sp>
        <p:nvSpPr>
          <p:cNvPr id="818" name="Primary Heading-5">
            <a:extLst>
              <a:ext uri="{FF2B5EF4-FFF2-40B4-BE49-F238E27FC236}">
                <a16:creationId xmlns:a16="http://schemas.microsoft.com/office/drawing/2014/main" id="{111B4A49-B930-4A89-A1CD-6CA2B3D95AED}"/>
              </a:ext>
            </a:extLst>
          </p:cNvPr>
          <p:cNvSpPr txBox="1"/>
          <p:nvPr/>
        </p:nvSpPr>
        <p:spPr>
          <a:xfrm>
            <a:off x="5931147" y="5432144"/>
            <a:ext cx="2428875" cy="363689"/>
          </a:xfrm>
          <a:prstGeom prst="rect">
            <a:avLst/>
          </a:prstGeom>
          <a:noFill/>
        </p:spPr>
        <p:txBody>
          <a:bodyPr vertOverflow="clip" horzOverflow="clip" wrap="square" lIns="0" tIns="0" rIns="0" bIns="0" rtlCol="0" anchor="ctr">
            <a:spAutoFit/>
          </a:bodyPr>
          <a:lstStyle/>
          <a:p>
            <a:pPr algn="l">
              <a:lnSpc>
                <a:spcPts val="3000"/>
              </a:lnSpc>
            </a:pPr>
            <a:r>
              <a:rPr lang="en-US" sz="2100" b="1" spc="-52">
                <a:solidFill>
                  <a:srgbClr val="D8D9DA">
                    <a:alpha val="100000"/>
                  </a:srgbClr>
                </a:solidFill>
                <a:latin typeface="Hanken Grotesk" panose="00000700000000000000" pitchFamily="2" charset="0"/>
              </a:rPr>
              <a:t>Budget Constraints</a:t>
            </a:r>
          </a:p>
        </p:txBody>
      </p:sp>
      <p:sp>
        <p:nvSpPr>
          <p:cNvPr id="819" name="Description of a primary heading-5">
            <a:extLst>
              <a:ext uri="{FF2B5EF4-FFF2-40B4-BE49-F238E27FC236}">
                <a16:creationId xmlns:a16="http://schemas.microsoft.com/office/drawing/2014/main" id="{111B4A49-B930-4A89-A1CD-6CA2B3D95AED}"/>
              </a:ext>
            </a:extLst>
          </p:cNvPr>
          <p:cNvSpPr txBox="1"/>
          <p:nvPr/>
        </p:nvSpPr>
        <p:spPr>
          <a:xfrm>
            <a:off x="4810125" y="6299788"/>
            <a:ext cx="3600000" cy="981075"/>
          </a:xfrm>
          <a:prstGeom prst="rect">
            <a:avLst/>
          </a:prstGeom>
          <a:noFill/>
        </p:spPr>
        <p:txBody>
          <a:bodyPr vertOverflow="clip" horzOverflow="clip" wrap="square" lIns="0" tIns="0" rIns="0" bIns="0" rtlCol="0" anchor="t">
            <a:spAutoFit/>
          </a:bodyPr>
          <a:lstStyle/>
          <a:p>
            <a:pPr>
              <a:lnSpc>
                <a:spcPts val="2550"/>
              </a:lnSpc>
            </a:pPr>
            <a:r>
              <a:rPr lang="en-US" sz="1800" spc="-36">
                <a:solidFill>
                  <a:srgbClr val="D8D9DA">
                    <a:alpha val="100000"/>
                  </a:srgbClr>
                </a:solidFill>
                <a:latin typeface="Hanken Grotesk Light"/>
              </a:rPr>
              <a:t>Many SMEs lack the resources to invest in comprehensive information security tools.</a:t>
            </a:r>
            <a:endParaRPr lang="en-US">
              <a:latin typeface="Hanken Grotesk Light"/>
            </a:endParaRPr>
          </a:p>
        </p:txBody>
      </p:sp>
      <p:pic>
        <p:nvPicPr>
          <p:cNvPr id="82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70">
            <a:alphaModFix/>
          </a:blip>
          <a:stretch/>
        </p:blipFill>
        <p:spPr>
          <a:xfrm>
            <a:off x="9536360" y="5156788"/>
            <a:ext cx="914400" cy="914400"/>
          </a:xfrm>
          <a:prstGeom prst="rect">
            <a:avLst/>
          </a:prstGeom>
        </p:spPr>
      </p:pic>
      <p:pic>
        <p:nvPicPr>
          <p:cNvPr id="822" name="iconNode6">
            <a:extLst>
              <a:ext uri="{FF2B5EF4-FFF2-40B4-BE49-F238E27FC236}">
                <a16:creationId xmlns:a16="http://schemas.microsoft.com/office/drawing/2014/main" id="{A8642F66-C0BB-4949-9A9C-024B120A5D52}"/>
              </a:ext>
            </a:extLst>
          </p:cNvPr>
          <p:cNvPicPr>
            <a:picLocks noChangeAspect="1"/>
          </p:cNvPicPr>
          <p:nvPr/>
        </p:nvPicPr>
        <p:blipFill rotWithShape="1">
          <a:blip r:embed="rId371">
            <a:alphaModFix/>
            <a:extLst>
              <a:ext uri="{8C31FD44-DA27-42F3-8F62-C5E9F21E26D9}">
                <asvg:svgBlip xmlns:asvg="http://schemas.microsoft.com/office/drawing/2016/SVG/main" xmlns:p14="http://schemas.microsoft.com/office/powerpoint/2010/main" xmlns:a14="http://schemas.microsoft.com/office/drawing/2010/main" xmlns:a16="http://schemas.microsoft.com/office/drawing/2014/main" xmlns="" r:embed="rId376"/>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9764960" y="5385388"/>
            <a:ext cx="457200" cy="457200"/>
          </a:xfrm>
          <a:prstGeom prst="rect">
            <a:avLst/>
          </a:prstGeom>
        </p:spPr>
      </p:pic>
      <p:sp>
        <p:nvSpPr>
          <p:cNvPr id="823" name="Primary Heading-6">
            <a:extLst>
              <a:ext uri="{FF2B5EF4-FFF2-40B4-BE49-F238E27FC236}">
                <a16:creationId xmlns:a16="http://schemas.microsoft.com/office/drawing/2014/main" id="{111B4A49-B930-4A89-A1CD-6CA2B3D95AED}"/>
              </a:ext>
            </a:extLst>
          </p:cNvPr>
          <p:cNvSpPr txBox="1"/>
          <p:nvPr/>
        </p:nvSpPr>
        <p:spPr>
          <a:xfrm>
            <a:off x="10755560" y="5434163"/>
            <a:ext cx="2428875" cy="359650"/>
          </a:xfrm>
          <a:prstGeom prst="rect">
            <a:avLst/>
          </a:prstGeom>
          <a:noFill/>
        </p:spPr>
        <p:txBody>
          <a:bodyPr vertOverflow="clip" horzOverflow="clip" wrap="square" lIns="0" tIns="0" rIns="0" bIns="0" rtlCol="0" anchor="ctr">
            <a:spAutoFit/>
          </a:bodyPr>
          <a:lstStyle/>
          <a:p>
            <a:pPr algn="l">
              <a:lnSpc>
                <a:spcPts val="3000"/>
              </a:lnSpc>
            </a:pPr>
            <a:r>
              <a:rPr lang="en-US" sz="2100" b="1" spc="-52">
                <a:solidFill>
                  <a:srgbClr val="D2D2D4">
                    <a:alpha val="100000"/>
                  </a:srgbClr>
                </a:solidFill>
                <a:latin typeface="Hanken Grotesk" panose="00000700000000000000" pitchFamily="2" charset="0"/>
              </a:rPr>
              <a:t>Complex security tools</a:t>
            </a:r>
          </a:p>
        </p:txBody>
      </p:sp>
      <p:sp>
        <p:nvSpPr>
          <p:cNvPr id="824" name="Description of a primary heading-6">
            <a:extLst>
              <a:ext uri="{FF2B5EF4-FFF2-40B4-BE49-F238E27FC236}">
                <a16:creationId xmlns:a16="http://schemas.microsoft.com/office/drawing/2014/main" id="{111B4A49-B930-4A89-A1CD-6CA2B3D95AED}"/>
              </a:ext>
            </a:extLst>
          </p:cNvPr>
          <p:cNvSpPr txBox="1"/>
          <p:nvPr/>
        </p:nvSpPr>
        <p:spPr>
          <a:xfrm>
            <a:off x="9620250" y="6299788"/>
            <a:ext cx="3600000" cy="981075"/>
          </a:xfrm>
          <a:prstGeom prst="rect">
            <a:avLst/>
          </a:prstGeom>
          <a:noFill/>
        </p:spPr>
        <p:txBody>
          <a:bodyPr vertOverflow="clip" horzOverflow="clip" wrap="square" lIns="0" tIns="0" rIns="0" bIns="0" rtlCol="0" anchor="t">
            <a:spAutoFit/>
          </a:bodyPr>
          <a:lstStyle/>
          <a:p>
            <a:pPr>
              <a:lnSpc>
                <a:spcPts val="2550"/>
              </a:lnSpc>
            </a:pPr>
            <a:r>
              <a:rPr lang="en-US" sz="1800" spc="-36">
                <a:solidFill>
                  <a:srgbClr val="D2D2D4">
                    <a:alpha val="100000"/>
                  </a:srgbClr>
                </a:solidFill>
                <a:latin typeface="Hanken Grotesk Light" panose="00000700000000000000" pitchFamily="2" charset="0"/>
              </a:rPr>
              <a:t>Affordable, easy-to-deploy security tools tailored to specific needs present significant opportunities.</a:t>
            </a:r>
            <a:endParaRPr lang="en-US"/>
          </a:p>
        </p:txBody>
      </p:sp>
      <p:pic>
        <p:nvPicPr>
          <p:cNvPr id="8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77">
            <a:alphaModFix/>
          </a:blip>
          <a:stretch/>
        </p:blipFill>
        <p:spPr>
          <a:xfrm>
            <a:off x="14360773" y="5156788"/>
            <a:ext cx="914400" cy="914400"/>
          </a:xfrm>
          <a:prstGeom prst="rect">
            <a:avLst/>
          </a:prstGeom>
        </p:spPr>
      </p:pic>
      <p:pic>
        <p:nvPicPr>
          <p:cNvPr id="827" name="iconNode7">
            <a:extLst>
              <a:ext uri="{FF2B5EF4-FFF2-40B4-BE49-F238E27FC236}">
                <a16:creationId xmlns:a16="http://schemas.microsoft.com/office/drawing/2014/main" id="{A8642F66-C0BB-4949-9A9C-024B120A5D52}"/>
              </a:ext>
            </a:extLst>
          </p:cNvPr>
          <p:cNvPicPr>
            <a:picLocks noChangeAspect="1"/>
          </p:cNvPicPr>
          <p:nvPr/>
        </p:nvPicPr>
        <p:blipFill rotWithShape="1">
          <a:blip r:embed="rId378">
            <a:alphaModFix/>
            <a:extLst>
              <a:ext uri="{17AE47A6-4C22-4051-B1BF-B00339057C5F}">
                <asvg:svgBlip xmlns:asvg="http://schemas.microsoft.com/office/drawing/2016/SVG/main" xmlns:p14="http://schemas.microsoft.com/office/powerpoint/2010/main" xmlns:a14="http://schemas.microsoft.com/office/drawing/2010/main" xmlns:a16="http://schemas.microsoft.com/office/drawing/2014/main" xmlns="" r:embed="rId383"/>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4589373" y="5385388"/>
            <a:ext cx="457200" cy="457200"/>
          </a:xfrm>
          <a:prstGeom prst="rect">
            <a:avLst/>
          </a:prstGeom>
        </p:spPr>
      </p:pic>
      <p:sp>
        <p:nvSpPr>
          <p:cNvPr id="828" name="Primary Heading-7">
            <a:extLst>
              <a:ext uri="{FF2B5EF4-FFF2-40B4-BE49-F238E27FC236}">
                <a16:creationId xmlns:a16="http://schemas.microsoft.com/office/drawing/2014/main" id="{111B4A49-B930-4A89-A1CD-6CA2B3D95AED}"/>
              </a:ext>
            </a:extLst>
          </p:cNvPr>
          <p:cNvSpPr txBox="1"/>
          <p:nvPr/>
        </p:nvSpPr>
        <p:spPr>
          <a:xfrm>
            <a:off x="15579973" y="5228226"/>
            <a:ext cx="2428875" cy="771525"/>
          </a:xfrm>
          <a:prstGeom prst="rect">
            <a:avLst/>
          </a:prstGeom>
          <a:noFill/>
        </p:spPr>
        <p:txBody>
          <a:bodyPr vertOverflow="clip" horzOverflow="clip" wrap="square" lIns="0" tIns="0" rIns="0" bIns="0" rtlCol="0" anchor="ctr">
            <a:spAutoFit/>
          </a:bodyPr>
          <a:lstStyle/>
          <a:p>
            <a:pPr algn="l">
              <a:lnSpc>
                <a:spcPts val="3000"/>
              </a:lnSpc>
            </a:pPr>
            <a:r>
              <a:rPr lang="en-US" sz="2100" b="1" spc="-52">
                <a:solidFill>
                  <a:srgbClr val="CBCCCE">
                    <a:alpha val="100000"/>
                  </a:srgbClr>
                </a:solidFill>
                <a:latin typeface="Hanken Grotesk" panose="00000700000000000000" pitchFamily="2" charset="0"/>
              </a:rPr>
              <a:t>Regulatory Compliance</a:t>
            </a:r>
          </a:p>
        </p:txBody>
      </p:sp>
      <p:sp>
        <p:nvSpPr>
          <p:cNvPr id="829" name="Description of a primary heading-7">
            <a:extLst>
              <a:ext uri="{FF2B5EF4-FFF2-40B4-BE49-F238E27FC236}">
                <a16:creationId xmlns:a16="http://schemas.microsoft.com/office/drawing/2014/main" id="{111B4A49-B930-4A89-A1CD-6CA2B3D95AED}"/>
              </a:ext>
            </a:extLst>
          </p:cNvPr>
          <p:cNvSpPr txBox="1"/>
          <p:nvPr/>
        </p:nvSpPr>
        <p:spPr>
          <a:xfrm>
            <a:off x="14444663" y="6299788"/>
            <a:ext cx="3600000" cy="1314784"/>
          </a:xfrm>
          <a:prstGeom prst="rect">
            <a:avLst/>
          </a:prstGeom>
          <a:noFill/>
        </p:spPr>
        <p:txBody>
          <a:bodyPr vertOverflow="clip" horzOverflow="clip" wrap="square" lIns="0" tIns="0" rIns="0" bIns="0" rtlCol="0" anchor="t">
            <a:spAutoFit/>
          </a:bodyPr>
          <a:lstStyle/>
          <a:p>
            <a:pPr>
              <a:lnSpc>
                <a:spcPts val="2550"/>
              </a:lnSpc>
            </a:pPr>
            <a:r>
              <a:rPr lang="en-US" sz="1800" spc="-36">
                <a:solidFill>
                  <a:srgbClr val="CBCCCE">
                    <a:alpha val="100000"/>
                  </a:srgbClr>
                </a:solidFill>
                <a:latin typeface="Hanken Grotesk Light"/>
              </a:rPr>
              <a:t>Compliance with GDPR, NIS2, and Cybersecurity Resilience Act increases demand for security solutions.</a:t>
            </a:r>
            <a:endParaRPr lang="en-US">
              <a:latin typeface="Hanken Grotesk Light"/>
            </a:endParaRPr>
          </a:p>
        </p:txBody>
      </p:sp>
      <p:sp>
        <p:nvSpPr>
          <p:cNvPr id="830" name="Click here to edit title-443">
            <a:extLst>
              <a:ext uri="{FF2B5EF4-FFF2-40B4-BE49-F238E27FC236}">
                <a16:creationId xmlns:a16="http://schemas.microsoft.com/office/drawing/2014/main" id="{111B4A49-B930-4A89-A1CD-6CA2B3D95AED}"/>
              </a:ext>
            </a:extLst>
          </p:cNvPr>
          <p:cNvSpPr txBox="1"/>
          <p:nvPr/>
        </p:nvSpPr>
        <p:spPr>
          <a:xfrm>
            <a:off x="1219200" y="723900"/>
            <a:ext cx="15944850" cy="657225"/>
          </a:xfrm>
          <a:prstGeom prst="rect">
            <a:avLst/>
          </a:prstGeom>
          <a:noFill/>
        </p:spPr>
        <p:txBody>
          <a:bodyPr vertOverflow="clip" horzOverflow="clip" wrap="square" lIns="0" tIns="0" rIns="0" bIns="0" rtlCol="0" anchor="t">
            <a:spAutoFit/>
          </a:bodyPr>
          <a:lstStyle/>
          <a:p>
            <a:pPr>
              <a:lnSpc>
                <a:spcPts val="5100"/>
              </a:lnSpc>
            </a:pPr>
            <a:r>
              <a:rPr lang="en-US" sz="4200" spc="-105">
                <a:solidFill>
                  <a:srgbClr val="FFFFFF">
                    <a:alpha val="100000"/>
                  </a:srgbClr>
                </a:solidFill>
                <a:latin typeface="Hanken Grotesk Light"/>
              </a:rPr>
              <a:t>Market Opportunities</a:t>
            </a:r>
            <a:endParaRPr lang="en-US" sz="4200" spc="-105">
              <a:solidFill>
                <a:srgbClr val="FFFFFF">
                  <a:alpha val="100000"/>
                </a:srgbClr>
              </a:solidFill>
              <a:latin typeface="Hanken Grotesk Light" panose="00000700000000000000" pitchFamily="2" charset="0"/>
            </a:endParaRPr>
          </a:p>
        </p:txBody>
      </p:sp>
      <p:pic>
        <p:nvPicPr>
          <p:cNvPr id="8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84">
            <a:alphaModFix/>
          </a:blip>
          <a:stretch/>
        </p:blipFill>
        <p:spPr>
          <a:xfrm>
            <a:off x="590550" y="723900"/>
            <a:ext cx="19050" cy="1200150"/>
          </a:xfrm>
          <a:prstGeom prst="rect">
            <a:avLst/>
          </a:prstGeom>
        </p:spPr>
      </p:pic>
      <p:pic>
        <p:nvPicPr>
          <p:cNvPr id="2" name="Rect">
            <a:extLst>
              <a:ext uri="{FF2B5EF4-FFF2-40B4-BE49-F238E27FC236}">
                <a16:creationId xmlns:a16="http://schemas.microsoft.com/office/drawing/2014/main" id="{58E84E85-AC5E-F8A0-C9DD-97CE12CEFD80}"/>
              </a:ext>
            </a:extLst>
          </p:cNvPr>
          <p:cNvPicPr>
            <a:picLocks noChangeAspect="1"/>
          </p:cNvPicPr>
          <p:nvPr/>
        </p:nvPicPr>
        <p:blipFill rotWithShape="1">
          <a:blip r:embed="rId4">
            <a:alphaModFix/>
          </a:blip>
          <a:stretch/>
        </p:blipFill>
        <p:spPr>
          <a:xfrm>
            <a:off x="14006513" y="5158537"/>
            <a:ext cx="9525" cy="2638425"/>
          </a:xfrm>
          <a:prstGeom prst="rect">
            <a:avLst/>
          </a:prstGeom>
        </p:spPr>
      </p:pic>
      <p:sp>
        <p:nvSpPr>
          <p:cNvPr id="7" name="Click here to edit subtitle-448">
            <a:extLst>
              <a:ext uri="{FF2B5EF4-FFF2-40B4-BE49-F238E27FC236}">
                <a16:creationId xmlns:a16="http://schemas.microsoft.com/office/drawing/2014/main" id="{06BA21B4-91DC-7BFF-FF66-4AE9C81DB9ED}"/>
              </a:ext>
            </a:extLst>
          </p:cNvPr>
          <p:cNvSpPr txBox="1"/>
          <p:nvPr/>
        </p:nvSpPr>
        <p:spPr>
          <a:xfrm>
            <a:off x="1171575" y="2996560"/>
            <a:ext cx="15944850" cy="1093826"/>
          </a:xfrm>
          <a:prstGeom prst="rect">
            <a:avLst/>
          </a:prstGeom>
          <a:noFill/>
        </p:spPr>
        <p:txBody>
          <a:bodyPr vertOverflow="clip" horzOverflow="clip" wrap="square" lIns="0" tIns="0" rIns="0" bIns="0" rtlCol="0" anchor="t">
            <a:spAutoFit/>
          </a:bodyPr>
          <a:lstStyle/>
          <a:p>
            <a:pPr algn="ctr">
              <a:lnSpc>
                <a:spcPts val="2850"/>
              </a:lnSpc>
            </a:pPr>
            <a:r>
              <a:rPr lang="en-US" sz="2100" spc="-42">
                <a:solidFill>
                  <a:srgbClr val="FFFFFF">
                    <a:alpha val="100000"/>
                  </a:srgbClr>
                </a:solidFill>
                <a:latin typeface="Hanken Grotesk Light"/>
                <a:ea typeface="+mn-lt"/>
                <a:cs typeface="+mn-lt"/>
              </a:rPr>
              <a:t>The EU market is dominated by SMEs, with over 99% of businesses in this sector. Despite their prevalence, only around 20% of these SMEs use Governance, Risk Management, and Compliance (GRC) tools, leaving a vast number operating without the formal frameworks needed to manage security and regulatory risks effectively.</a:t>
            </a:r>
            <a:endParaRPr lang="en-US">
              <a:latin typeface="Hanken Grotesk Light"/>
              <a:cs typeface="Calibri" panose="020F0502020204030204"/>
            </a:endParaRPr>
          </a:p>
        </p:txBody>
      </p:sp>
      <p:pic>
        <p:nvPicPr>
          <p:cNvPr id="4" name="Rect">
            <a:extLst>
              <a:ext uri="{FF2B5EF4-FFF2-40B4-BE49-F238E27FC236}">
                <a16:creationId xmlns:a16="http://schemas.microsoft.com/office/drawing/2014/main" id="{E2185BE7-2931-386A-08FF-C611DAACCAAF}"/>
              </a:ext>
            </a:extLst>
          </p:cNvPr>
          <p:cNvPicPr>
            <a:picLocks noChangeAspect="1"/>
          </p:cNvPicPr>
          <p:nvPr/>
        </p:nvPicPr>
        <p:blipFill rotWithShape="1">
          <a:blip r:embed="rId4">
            <a:alphaModFix/>
          </a:blip>
          <a:stretch/>
        </p:blipFill>
        <p:spPr>
          <a:xfrm>
            <a:off x="4191393" y="5231940"/>
            <a:ext cx="9525" cy="2638425"/>
          </a:xfrm>
          <a:prstGeom prst="rect">
            <a:avLst/>
          </a:prstGeom>
        </p:spPr>
      </p:pic>
    </p:spTree>
    <p:extLst>
      <p:ext uri="{BB962C8B-B14F-4D97-AF65-F5344CB8AC3E}">
        <p14:creationId xmlns:p14="http://schemas.microsoft.com/office/powerpoint/2010/main" val="3648047976"/>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4A53F-9656-CC1F-64DB-869C045C16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1651A-2F8B-1FD3-8CCD-034B88EAC733}"/>
              </a:ext>
            </a:extLst>
          </p:cNvPr>
          <p:cNvSpPr>
            <a:spLocks noGrp="1"/>
          </p:cNvSpPr>
          <p:nvPr>
            <p:ph type="title"/>
          </p:nvPr>
        </p:nvSpPr>
        <p:spPr/>
        <p:txBody>
          <a:bodyPr/>
          <a:lstStyle/>
          <a:p>
            <a:r>
              <a:rPr lang="en-US">
                <a:latin typeface="Hanken Grotesk Light"/>
              </a:rPr>
              <a:t>Why the standard compliance circle isn’t working</a:t>
            </a:r>
            <a:endParaRPr lang="en-BE">
              <a:latin typeface="Hanken Grotesk Light"/>
            </a:endParaRPr>
          </a:p>
        </p:txBody>
      </p:sp>
      <p:sp>
        <p:nvSpPr>
          <p:cNvPr id="10" name="Rectangle: Rounded Corners 9">
            <a:extLst>
              <a:ext uri="{FF2B5EF4-FFF2-40B4-BE49-F238E27FC236}">
                <a16:creationId xmlns:a16="http://schemas.microsoft.com/office/drawing/2014/main" id="{BF49E768-25F2-B66C-8299-B884DFE5542D}"/>
              </a:ext>
            </a:extLst>
          </p:cNvPr>
          <p:cNvSpPr/>
          <p:nvPr/>
        </p:nvSpPr>
        <p:spPr>
          <a:xfrm>
            <a:off x="1272925" y="7300374"/>
            <a:ext cx="7920000" cy="360000"/>
          </a:xfrm>
          <a:prstGeom prst="roundRect">
            <a:avLst>
              <a:gd name="adj" fmla="val 50000"/>
            </a:avLst>
          </a:prstGeom>
          <a:solidFill>
            <a:srgbClr val="0052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Block Arc 11">
            <a:extLst>
              <a:ext uri="{FF2B5EF4-FFF2-40B4-BE49-F238E27FC236}">
                <a16:creationId xmlns:a16="http://schemas.microsoft.com/office/drawing/2014/main" id="{4EDC7050-B503-523E-39EA-67B0E8B7F5F0}"/>
              </a:ext>
            </a:extLst>
          </p:cNvPr>
          <p:cNvSpPr/>
          <p:nvPr/>
        </p:nvSpPr>
        <p:spPr>
          <a:xfrm rot="10800000">
            <a:off x="744844" y="6223620"/>
            <a:ext cx="1440000" cy="1440000"/>
          </a:xfrm>
          <a:prstGeom prst="blockArc">
            <a:avLst>
              <a:gd name="adj1" fmla="val 16190915"/>
              <a:gd name="adj2" fmla="val 21598297"/>
              <a:gd name="adj3" fmla="val 25050"/>
            </a:avLst>
          </a:prstGeom>
          <a:solidFill>
            <a:srgbClr val="0052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3" name="Rectangle: Rounded Corners 12">
            <a:extLst>
              <a:ext uri="{FF2B5EF4-FFF2-40B4-BE49-F238E27FC236}">
                <a16:creationId xmlns:a16="http://schemas.microsoft.com/office/drawing/2014/main" id="{5987325A-9EBC-50FD-20CA-A34EAB02CC44}"/>
              </a:ext>
            </a:extLst>
          </p:cNvPr>
          <p:cNvSpPr/>
          <p:nvPr/>
        </p:nvSpPr>
        <p:spPr>
          <a:xfrm rot="5400000">
            <a:off x="16652874" y="6189657"/>
            <a:ext cx="1440000" cy="360000"/>
          </a:xfrm>
          <a:prstGeom prst="roundRect">
            <a:avLst>
              <a:gd name="adj" fmla="val 50000"/>
            </a:avLst>
          </a:prstGeom>
          <a:solidFill>
            <a:srgbClr val="FFB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Block Arc 16">
            <a:extLst>
              <a:ext uri="{FF2B5EF4-FFF2-40B4-BE49-F238E27FC236}">
                <a16:creationId xmlns:a16="http://schemas.microsoft.com/office/drawing/2014/main" id="{8BE23EA1-5999-12BA-2C5A-A884F5759FA5}"/>
              </a:ext>
            </a:extLst>
          </p:cNvPr>
          <p:cNvSpPr/>
          <p:nvPr/>
        </p:nvSpPr>
        <p:spPr>
          <a:xfrm rot="5400000">
            <a:off x="16112421" y="6219886"/>
            <a:ext cx="1440000" cy="1440000"/>
          </a:xfrm>
          <a:prstGeom prst="blockArc">
            <a:avLst>
              <a:gd name="adj1" fmla="val 16190915"/>
              <a:gd name="adj2" fmla="val 21598297"/>
              <a:gd name="adj3" fmla="val 25050"/>
            </a:avLst>
          </a:prstGeom>
          <a:solidFill>
            <a:srgbClr val="FFB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Rectangle: Rounded Corners 17">
            <a:extLst>
              <a:ext uri="{FF2B5EF4-FFF2-40B4-BE49-F238E27FC236}">
                <a16:creationId xmlns:a16="http://schemas.microsoft.com/office/drawing/2014/main" id="{99216561-F07E-D443-B9FE-5592259224E3}"/>
              </a:ext>
            </a:extLst>
          </p:cNvPr>
          <p:cNvSpPr/>
          <p:nvPr/>
        </p:nvSpPr>
        <p:spPr>
          <a:xfrm>
            <a:off x="9092871" y="7300374"/>
            <a:ext cx="7920000" cy="360000"/>
          </a:xfrm>
          <a:prstGeom prst="roundRect">
            <a:avLst>
              <a:gd name="adj" fmla="val 50000"/>
            </a:avLst>
          </a:prstGeom>
          <a:solidFill>
            <a:srgbClr val="FFBD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Rectangle: Rounded Corners 23">
            <a:extLst>
              <a:ext uri="{FF2B5EF4-FFF2-40B4-BE49-F238E27FC236}">
                <a16:creationId xmlns:a16="http://schemas.microsoft.com/office/drawing/2014/main" id="{635EF121-B704-794C-703D-6AB9FA3CAC1E}"/>
              </a:ext>
            </a:extLst>
          </p:cNvPr>
          <p:cNvSpPr/>
          <p:nvPr/>
        </p:nvSpPr>
        <p:spPr>
          <a:xfrm>
            <a:off x="9042259" y="3764126"/>
            <a:ext cx="7920000" cy="360000"/>
          </a:xfrm>
          <a:prstGeom prst="roundRect">
            <a:avLst>
              <a:gd name="adj" fmla="val 50000"/>
            </a:avLst>
          </a:prstGeom>
          <a:solidFill>
            <a:srgbClr val="E0443D"/>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a:solidFill>
                <a:srgbClr val="E0443D"/>
              </a:solidFill>
              <a:cs typeface="Calibri"/>
            </a:endParaRPr>
          </a:p>
        </p:txBody>
      </p:sp>
      <p:sp>
        <p:nvSpPr>
          <p:cNvPr id="25" name="Block Arc 24">
            <a:extLst>
              <a:ext uri="{FF2B5EF4-FFF2-40B4-BE49-F238E27FC236}">
                <a16:creationId xmlns:a16="http://schemas.microsoft.com/office/drawing/2014/main" id="{915B6243-674D-96CC-BE33-BBEA27C89076}"/>
              </a:ext>
            </a:extLst>
          </p:cNvPr>
          <p:cNvSpPr/>
          <p:nvPr/>
        </p:nvSpPr>
        <p:spPr>
          <a:xfrm>
            <a:off x="16111642" y="3762278"/>
            <a:ext cx="1440000" cy="1440000"/>
          </a:xfrm>
          <a:prstGeom prst="blockArc">
            <a:avLst>
              <a:gd name="adj1" fmla="val 16190915"/>
              <a:gd name="adj2" fmla="val 21598297"/>
              <a:gd name="adj3" fmla="val 25050"/>
            </a:avLst>
          </a:prstGeom>
          <a:solidFill>
            <a:srgbClr val="E0443D"/>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a:solidFill>
                <a:srgbClr val="E0443D"/>
              </a:solidFill>
              <a:cs typeface="Calibri"/>
            </a:endParaRPr>
          </a:p>
        </p:txBody>
      </p:sp>
      <p:sp>
        <p:nvSpPr>
          <p:cNvPr id="26" name="Rectangle: Rounded Corners 25">
            <a:extLst>
              <a:ext uri="{FF2B5EF4-FFF2-40B4-BE49-F238E27FC236}">
                <a16:creationId xmlns:a16="http://schemas.microsoft.com/office/drawing/2014/main" id="{4D01784B-1001-101D-1652-1FC82759BFA4}"/>
              </a:ext>
            </a:extLst>
          </p:cNvPr>
          <p:cNvSpPr/>
          <p:nvPr/>
        </p:nvSpPr>
        <p:spPr>
          <a:xfrm rot="5400000">
            <a:off x="16651642" y="4882143"/>
            <a:ext cx="1440000" cy="360000"/>
          </a:xfrm>
          <a:prstGeom prst="roundRect">
            <a:avLst>
              <a:gd name="adj" fmla="val 50000"/>
            </a:avLst>
          </a:prstGeom>
          <a:solidFill>
            <a:srgbClr val="E0443D"/>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a:solidFill>
                <a:srgbClr val="E0443D"/>
              </a:solidFill>
              <a:cs typeface="Calibri"/>
            </a:endParaRPr>
          </a:p>
        </p:txBody>
      </p:sp>
      <p:sp>
        <p:nvSpPr>
          <p:cNvPr id="27" name="Rectangle: Rounded Corners 26">
            <a:extLst>
              <a:ext uri="{FF2B5EF4-FFF2-40B4-BE49-F238E27FC236}">
                <a16:creationId xmlns:a16="http://schemas.microsoft.com/office/drawing/2014/main" id="{98B216C4-44B7-DEB0-0FC4-36BC0104B9AE}"/>
              </a:ext>
            </a:extLst>
          </p:cNvPr>
          <p:cNvSpPr/>
          <p:nvPr/>
        </p:nvSpPr>
        <p:spPr>
          <a:xfrm>
            <a:off x="1303515" y="3772797"/>
            <a:ext cx="7920000" cy="360000"/>
          </a:xfrm>
          <a:prstGeom prst="roundRect">
            <a:avLst>
              <a:gd name="adj" fmla="val 50000"/>
            </a:avLst>
          </a:prstGeom>
          <a:solidFill>
            <a:srgbClr val="26AF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Block Arc 27">
            <a:extLst>
              <a:ext uri="{FF2B5EF4-FFF2-40B4-BE49-F238E27FC236}">
                <a16:creationId xmlns:a16="http://schemas.microsoft.com/office/drawing/2014/main" id="{FCCE1E61-CCF5-691C-6825-D587F0998C6D}"/>
              </a:ext>
            </a:extLst>
          </p:cNvPr>
          <p:cNvSpPr/>
          <p:nvPr/>
        </p:nvSpPr>
        <p:spPr>
          <a:xfrm rot="16200000">
            <a:off x="744844" y="3772422"/>
            <a:ext cx="1440000" cy="1440000"/>
          </a:xfrm>
          <a:prstGeom prst="blockArc">
            <a:avLst>
              <a:gd name="adj1" fmla="val 16190915"/>
              <a:gd name="adj2" fmla="val 21598297"/>
              <a:gd name="adj3" fmla="val 25050"/>
            </a:avLst>
          </a:prstGeom>
          <a:solidFill>
            <a:srgbClr val="26AF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32" name="Rectangle: Rounded Corners 31">
            <a:extLst>
              <a:ext uri="{FF2B5EF4-FFF2-40B4-BE49-F238E27FC236}">
                <a16:creationId xmlns:a16="http://schemas.microsoft.com/office/drawing/2014/main" id="{A5BF6DC2-A08C-2424-1780-96E71953039F}"/>
              </a:ext>
            </a:extLst>
          </p:cNvPr>
          <p:cNvSpPr/>
          <p:nvPr/>
        </p:nvSpPr>
        <p:spPr>
          <a:xfrm rot="5400000">
            <a:off x="204844" y="4876642"/>
            <a:ext cx="1440000" cy="360000"/>
          </a:xfrm>
          <a:prstGeom prst="roundRect">
            <a:avLst>
              <a:gd name="adj" fmla="val 50000"/>
            </a:avLst>
          </a:prstGeom>
          <a:solidFill>
            <a:srgbClr val="26AF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5F0920E2-08BD-FAAB-B09C-A91DEA755954}"/>
              </a:ext>
            </a:extLst>
          </p:cNvPr>
          <p:cNvSpPr/>
          <p:nvPr/>
        </p:nvSpPr>
        <p:spPr>
          <a:xfrm>
            <a:off x="5640842" y="7300374"/>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598A152B-67C7-327A-1930-44FB6C82CFA1}"/>
              </a:ext>
            </a:extLst>
          </p:cNvPr>
          <p:cNvSpPr/>
          <p:nvPr/>
        </p:nvSpPr>
        <p:spPr>
          <a:xfrm>
            <a:off x="7795547" y="7300374"/>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5F2E6AE7-9CC5-259B-8E7C-86173108C7C8}"/>
              </a:ext>
            </a:extLst>
          </p:cNvPr>
          <p:cNvSpPr/>
          <p:nvPr/>
        </p:nvSpPr>
        <p:spPr>
          <a:xfrm>
            <a:off x="12104957" y="7300374"/>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Oval 44">
            <a:extLst>
              <a:ext uri="{FF2B5EF4-FFF2-40B4-BE49-F238E27FC236}">
                <a16:creationId xmlns:a16="http://schemas.microsoft.com/office/drawing/2014/main" id="{919ABD54-D500-C614-CAAF-91F36671C94C}"/>
              </a:ext>
            </a:extLst>
          </p:cNvPr>
          <p:cNvSpPr/>
          <p:nvPr/>
        </p:nvSpPr>
        <p:spPr>
          <a:xfrm>
            <a:off x="9950252" y="7300374"/>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E4CEC7BD-998B-8925-1B2A-2F821E4E59C1}"/>
              </a:ext>
            </a:extLst>
          </p:cNvPr>
          <p:cNvSpPr/>
          <p:nvPr/>
        </p:nvSpPr>
        <p:spPr>
          <a:xfrm>
            <a:off x="14259662" y="7300374"/>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320DFAEB-9A98-F54C-D384-3AC17484CB49}"/>
              </a:ext>
            </a:extLst>
          </p:cNvPr>
          <p:cNvSpPr/>
          <p:nvPr/>
        </p:nvSpPr>
        <p:spPr>
          <a:xfrm>
            <a:off x="1331432" y="7300374"/>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DB6B6898-6507-EC66-964B-030D5BB0DB06}"/>
              </a:ext>
            </a:extLst>
          </p:cNvPr>
          <p:cNvSpPr/>
          <p:nvPr/>
        </p:nvSpPr>
        <p:spPr>
          <a:xfrm>
            <a:off x="16414364" y="7300374"/>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2173D9B-EF05-0132-A492-AC6DB02F8602}"/>
              </a:ext>
            </a:extLst>
          </p:cNvPr>
          <p:cNvSpPr/>
          <p:nvPr/>
        </p:nvSpPr>
        <p:spPr>
          <a:xfrm>
            <a:off x="3486137" y="7300374"/>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TextBox 74">
            <a:extLst>
              <a:ext uri="{FF2B5EF4-FFF2-40B4-BE49-F238E27FC236}">
                <a16:creationId xmlns:a16="http://schemas.microsoft.com/office/drawing/2014/main" id="{80E308C4-AB62-1D17-E489-BF02ABCD8298}"/>
              </a:ext>
            </a:extLst>
          </p:cNvPr>
          <p:cNvSpPr txBox="1"/>
          <p:nvPr/>
        </p:nvSpPr>
        <p:spPr>
          <a:xfrm>
            <a:off x="7431667" y="4153297"/>
            <a:ext cx="1262307" cy="523220"/>
          </a:xfrm>
          <a:prstGeom prst="rect">
            <a:avLst/>
          </a:prstGeom>
          <a:noFill/>
        </p:spPr>
        <p:txBody>
          <a:bodyPr wrap="square" rtlCol="0">
            <a:spAutoFit/>
          </a:bodyPr>
          <a:lstStyle/>
          <a:p>
            <a:r>
              <a:rPr lang="en-US" sz="1400">
                <a:solidFill>
                  <a:schemeClr val="bg1"/>
                </a:solidFill>
                <a:latin typeface="Hanken Grotesk Light" panose="020B0604020202020204" charset="0"/>
              </a:rPr>
              <a:t>Performance monitoring</a:t>
            </a:r>
            <a:endParaRPr lang="en-BE" sz="1400">
              <a:solidFill>
                <a:schemeClr val="bg1"/>
              </a:solidFill>
              <a:latin typeface="Hanken Grotesk Light" panose="020B0604020202020204" charset="0"/>
            </a:endParaRPr>
          </a:p>
        </p:txBody>
      </p:sp>
      <p:sp>
        <p:nvSpPr>
          <p:cNvPr id="76" name="TextBox 75">
            <a:extLst>
              <a:ext uri="{FF2B5EF4-FFF2-40B4-BE49-F238E27FC236}">
                <a16:creationId xmlns:a16="http://schemas.microsoft.com/office/drawing/2014/main" id="{C39A08C8-1A9C-9183-C192-BC8B83DA4FB9}"/>
              </a:ext>
            </a:extLst>
          </p:cNvPr>
          <p:cNvSpPr txBox="1"/>
          <p:nvPr/>
        </p:nvSpPr>
        <p:spPr>
          <a:xfrm>
            <a:off x="5303717" y="7743793"/>
            <a:ext cx="974588"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Goal Setting</a:t>
            </a:r>
            <a:endParaRPr lang="en-BE" sz="1400">
              <a:solidFill>
                <a:schemeClr val="bg1"/>
              </a:solidFill>
              <a:latin typeface="Hanken Grotesk Light" panose="020B0604020202020204" charset="0"/>
            </a:endParaRPr>
          </a:p>
        </p:txBody>
      </p:sp>
      <p:sp>
        <p:nvSpPr>
          <p:cNvPr id="77" name="TextBox 76">
            <a:extLst>
              <a:ext uri="{FF2B5EF4-FFF2-40B4-BE49-F238E27FC236}">
                <a16:creationId xmlns:a16="http://schemas.microsoft.com/office/drawing/2014/main" id="{5878B1BC-7061-AB39-887A-AEB26F5F8299}"/>
              </a:ext>
            </a:extLst>
          </p:cNvPr>
          <p:cNvSpPr txBox="1"/>
          <p:nvPr/>
        </p:nvSpPr>
        <p:spPr>
          <a:xfrm>
            <a:off x="13715070" y="6752936"/>
            <a:ext cx="1440000"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Training and Communication</a:t>
            </a:r>
            <a:endParaRPr lang="en-BE" sz="1400">
              <a:solidFill>
                <a:schemeClr val="bg1"/>
              </a:solidFill>
              <a:latin typeface="Hanken Grotesk Light" panose="020B0604020202020204" charset="0"/>
            </a:endParaRPr>
          </a:p>
        </p:txBody>
      </p:sp>
      <p:sp>
        <p:nvSpPr>
          <p:cNvPr id="78" name="TextBox 77">
            <a:extLst>
              <a:ext uri="{FF2B5EF4-FFF2-40B4-BE49-F238E27FC236}">
                <a16:creationId xmlns:a16="http://schemas.microsoft.com/office/drawing/2014/main" id="{0C3DEEC9-C2BE-5377-1459-682DD464B34F}"/>
              </a:ext>
            </a:extLst>
          </p:cNvPr>
          <p:cNvSpPr txBox="1"/>
          <p:nvPr/>
        </p:nvSpPr>
        <p:spPr>
          <a:xfrm>
            <a:off x="9594880" y="3211539"/>
            <a:ext cx="126230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Gap Analysis &amp; Reporting</a:t>
            </a:r>
            <a:endParaRPr lang="en-BE" sz="1400">
              <a:solidFill>
                <a:schemeClr val="bg1"/>
              </a:solidFill>
              <a:latin typeface="Hanken Grotesk Light" panose="020B0604020202020204" charset="0"/>
            </a:endParaRPr>
          </a:p>
        </p:txBody>
      </p:sp>
      <p:sp>
        <p:nvSpPr>
          <p:cNvPr id="79" name="TextBox 78">
            <a:extLst>
              <a:ext uri="{FF2B5EF4-FFF2-40B4-BE49-F238E27FC236}">
                <a16:creationId xmlns:a16="http://schemas.microsoft.com/office/drawing/2014/main" id="{51BF7494-2C86-8495-9151-5E5FC641888F}"/>
              </a:ext>
            </a:extLst>
          </p:cNvPr>
          <p:cNvSpPr txBox="1"/>
          <p:nvPr/>
        </p:nvSpPr>
        <p:spPr>
          <a:xfrm>
            <a:off x="11745331" y="3223884"/>
            <a:ext cx="126230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Assessment execution</a:t>
            </a:r>
            <a:endParaRPr lang="en-BE" sz="1400">
              <a:solidFill>
                <a:schemeClr val="bg1"/>
              </a:solidFill>
              <a:latin typeface="Hanken Grotesk Light" panose="020B0604020202020204" charset="0"/>
            </a:endParaRPr>
          </a:p>
        </p:txBody>
      </p:sp>
      <p:sp>
        <p:nvSpPr>
          <p:cNvPr id="80" name="TextBox 79">
            <a:extLst>
              <a:ext uri="{FF2B5EF4-FFF2-40B4-BE49-F238E27FC236}">
                <a16:creationId xmlns:a16="http://schemas.microsoft.com/office/drawing/2014/main" id="{C3F1C2A4-DCCD-89D0-3772-FED8DDAEC0A6}"/>
              </a:ext>
            </a:extLst>
          </p:cNvPr>
          <p:cNvSpPr txBox="1"/>
          <p:nvPr/>
        </p:nvSpPr>
        <p:spPr>
          <a:xfrm>
            <a:off x="13895782" y="3219931"/>
            <a:ext cx="126230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Assessment Planning</a:t>
            </a:r>
            <a:endParaRPr lang="en-BE" sz="1400">
              <a:solidFill>
                <a:schemeClr val="bg1"/>
              </a:solidFill>
              <a:latin typeface="Hanken Grotesk Light" panose="020B0604020202020204" charset="0"/>
            </a:endParaRPr>
          </a:p>
        </p:txBody>
      </p:sp>
      <p:sp>
        <p:nvSpPr>
          <p:cNvPr id="81" name="TextBox 80">
            <a:extLst>
              <a:ext uri="{FF2B5EF4-FFF2-40B4-BE49-F238E27FC236}">
                <a16:creationId xmlns:a16="http://schemas.microsoft.com/office/drawing/2014/main" id="{F65600EE-03FD-768F-7D8F-727E2BFBC5F1}"/>
              </a:ext>
            </a:extLst>
          </p:cNvPr>
          <p:cNvSpPr txBox="1"/>
          <p:nvPr/>
        </p:nvSpPr>
        <p:spPr>
          <a:xfrm>
            <a:off x="7208258" y="7696941"/>
            <a:ext cx="153457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Develop Policies &amp; Procedures</a:t>
            </a:r>
            <a:endParaRPr lang="en-BE" sz="1400">
              <a:solidFill>
                <a:schemeClr val="bg1"/>
              </a:solidFill>
              <a:latin typeface="Hanken Grotesk Light" panose="020B0604020202020204" charset="0"/>
            </a:endParaRPr>
          </a:p>
        </p:txBody>
      </p:sp>
      <p:sp>
        <p:nvSpPr>
          <p:cNvPr id="82" name="TextBox 81">
            <a:extLst>
              <a:ext uri="{FF2B5EF4-FFF2-40B4-BE49-F238E27FC236}">
                <a16:creationId xmlns:a16="http://schemas.microsoft.com/office/drawing/2014/main" id="{CB594B11-B8C3-0A73-FA6C-B5F8663BD8AF}"/>
              </a:ext>
            </a:extLst>
          </p:cNvPr>
          <p:cNvSpPr txBox="1"/>
          <p:nvPr/>
        </p:nvSpPr>
        <p:spPr>
          <a:xfrm>
            <a:off x="835855" y="7746711"/>
            <a:ext cx="1351154"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Identify Requirements</a:t>
            </a:r>
            <a:endParaRPr lang="en-BE" sz="1400">
              <a:solidFill>
                <a:schemeClr val="bg1"/>
              </a:solidFill>
              <a:latin typeface="Hanken Grotesk Light" panose="020B0604020202020204" charset="0"/>
            </a:endParaRPr>
          </a:p>
        </p:txBody>
      </p:sp>
      <p:sp>
        <p:nvSpPr>
          <p:cNvPr id="83" name="TextBox 82">
            <a:extLst>
              <a:ext uri="{FF2B5EF4-FFF2-40B4-BE49-F238E27FC236}">
                <a16:creationId xmlns:a16="http://schemas.microsoft.com/office/drawing/2014/main" id="{3F5CDC3C-2F56-B854-B82B-1F52826BC10F}"/>
              </a:ext>
            </a:extLst>
          </p:cNvPr>
          <p:cNvSpPr txBox="1"/>
          <p:nvPr/>
        </p:nvSpPr>
        <p:spPr>
          <a:xfrm>
            <a:off x="3034983" y="7743793"/>
            <a:ext cx="126230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Risk Assessment</a:t>
            </a:r>
            <a:endParaRPr lang="en-BE" sz="1400">
              <a:solidFill>
                <a:schemeClr val="bg1"/>
              </a:solidFill>
              <a:latin typeface="Hanken Grotesk Light" panose="020B0604020202020204" charset="0"/>
            </a:endParaRPr>
          </a:p>
        </p:txBody>
      </p:sp>
      <p:sp>
        <p:nvSpPr>
          <p:cNvPr id="84" name="TextBox 83">
            <a:extLst>
              <a:ext uri="{FF2B5EF4-FFF2-40B4-BE49-F238E27FC236}">
                <a16:creationId xmlns:a16="http://schemas.microsoft.com/office/drawing/2014/main" id="{7713BFE0-B92A-D320-787A-68858D8AC3CB}"/>
              </a:ext>
            </a:extLst>
          </p:cNvPr>
          <p:cNvSpPr txBox="1"/>
          <p:nvPr/>
        </p:nvSpPr>
        <p:spPr>
          <a:xfrm>
            <a:off x="967552" y="4153297"/>
            <a:ext cx="126230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Strategic Review</a:t>
            </a:r>
            <a:endParaRPr lang="en-BE" sz="1400">
              <a:solidFill>
                <a:schemeClr val="bg1"/>
              </a:solidFill>
              <a:latin typeface="Hanken Grotesk Light" panose="020B0604020202020204" charset="0"/>
            </a:endParaRPr>
          </a:p>
        </p:txBody>
      </p:sp>
      <p:sp>
        <p:nvSpPr>
          <p:cNvPr id="85" name="TextBox 84">
            <a:extLst>
              <a:ext uri="{FF2B5EF4-FFF2-40B4-BE49-F238E27FC236}">
                <a16:creationId xmlns:a16="http://schemas.microsoft.com/office/drawing/2014/main" id="{647184D3-A8C4-16DE-75A1-FCCA634F0240}"/>
              </a:ext>
            </a:extLst>
          </p:cNvPr>
          <p:cNvSpPr txBox="1"/>
          <p:nvPr/>
        </p:nvSpPr>
        <p:spPr>
          <a:xfrm>
            <a:off x="16068564" y="3233456"/>
            <a:ext cx="126230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Continuous Monitoring</a:t>
            </a:r>
            <a:endParaRPr lang="en-BE" sz="1400">
              <a:solidFill>
                <a:schemeClr val="bg1"/>
              </a:solidFill>
              <a:latin typeface="Hanken Grotesk Light" panose="020B0604020202020204" charset="0"/>
            </a:endParaRPr>
          </a:p>
        </p:txBody>
      </p:sp>
      <p:sp>
        <p:nvSpPr>
          <p:cNvPr id="86" name="TextBox 85">
            <a:extLst>
              <a:ext uri="{FF2B5EF4-FFF2-40B4-BE49-F238E27FC236}">
                <a16:creationId xmlns:a16="http://schemas.microsoft.com/office/drawing/2014/main" id="{0637D945-2A34-465B-BF15-80DBD77A16C3}"/>
              </a:ext>
            </a:extLst>
          </p:cNvPr>
          <p:cNvSpPr txBox="1"/>
          <p:nvPr/>
        </p:nvSpPr>
        <p:spPr>
          <a:xfrm>
            <a:off x="15963210" y="6752936"/>
            <a:ext cx="126230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Data Collection</a:t>
            </a:r>
            <a:endParaRPr lang="en-BE" sz="1400">
              <a:solidFill>
                <a:schemeClr val="bg1"/>
              </a:solidFill>
              <a:latin typeface="Hanken Grotesk Light" panose="020B0604020202020204" charset="0"/>
            </a:endParaRPr>
          </a:p>
        </p:txBody>
      </p:sp>
      <p:sp>
        <p:nvSpPr>
          <p:cNvPr id="87" name="TextBox 86">
            <a:extLst>
              <a:ext uri="{FF2B5EF4-FFF2-40B4-BE49-F238E27FC236}">
                <a16:creationId xmlns:a16="http://schemas.microsoft.com/office/drawing/2014/main" id="{8F102C72-C7BB-4426-20BF-CEBCEEA14521}"/>
              </a:ext>
            </a:extLst>
          </p:cNvPr>
          <p:cNvSpPr txBox="1"/>
          <p:nvPr/>
        </p:nvSpPr>
        <p:spPr>
          <a:xfrm>
            <a:off x="5059651" y="4141468"/>
            <a:ext cx="1714011"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Implement Corrective Actions</a:t>
            </a:r>
            <a:endParaRPr lang="en-BE" sz="1400">
              <a:solidFill>
                <a:schemeClr val="bg1"/>
              </a:solidFill>
              <a:latin typeface="Hanken Grotesk Light" panose="020B0604020202020204" charset="0"/>
            </a:endParaRPr>
          </a:p>
        </p:txBody>
      </p:sp>
      <p:sp>
        <p:nvSpPr>
          <p:cNvPr id="88" name="TextBox 87">
            <a:extLst>
              <a:ext uri="{FF2B5EF4-FFF2-40B4-BE49-F238E27FC236}">
                <a16:creationId xmlns:a16="http://schemas.microsoft.com/office/drawing/2014/main" id="{7030A41D-E280-E94D-137E-205013DBB9E4}"/>
              </a:ext>
            </a:extLst>
          </p:cNvPr>
          <p:cNvSpPr txBox="1"/>
          <p:nvPr/>
        </p:nvSpPr>
        <p:spPr>
          <a:xfrm>
            <a:off x="9319092" y="6752936"/>
            <a:ext cx="1666953"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Action &amp; resource planning</a:t>
            </a:r>
            <a:endParaRPr lang="en-BE" sz="1400">
              <a:solidFill>
                <a:schemeClr val="bg1"/>
              </a:solidFill>
              <a:latin typeface="Hanken Grotesk Light" panose="020B0604020202020204" charset="0"/>
            </a:endParaRPr>
          </a:p>
        </p:txBody>
      </p:sp>
      <p:sp>
        <p:nvSpPr>
          <p:cNvPr id="89" name="Rectangle 88">
            <a:extLst>
              <a:ext uri="{FF2B5EF4-FFF2-40B4-BE49-F238E27FC236}">
                <a16:creationId xmlns:a16="http://schemas.microsoft.com/office/drawing/2014/main" id="{88883C82-748B-8683-B4D4-FFB002D75861}"/>
              </a:ext>
            </a:extLst>
          </p:cNvPr>
          <p:cNvSpPr/>
          <p:nvPr/>
        </p:nvSpPr>
        <p:spPr>
          <a:xfrm>
            <a:off x="1490259" y="5809593"/>
            <a:ext cx="808900" cy="295525"/>
          </a:xfrm>
          <a:prstGeom prst="rect">
            <a:avLst/>
          </a:prstGeom>
          <a:solidFill>
            <a:srgbClr val="0052CD"/>
          </a:solidFill>
          <a:ln>
            <a:solidFill>
              <a:srgbClr val="5982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PLAN</a:t>
            </a:r>
            <a:endParaRPr lang="en-BE" sz="1600">
              <a:solidFill>
                <a:schemeClr val="tx1"/>
              </a:solidFill>
            </a:endParaRPr>
          </a:p>
        </p:txBody>
      </p:sp>
      <p:sp>
        <p:nvSpPr>
          <p:cNvPr id="90" name="Rectangle 89">
            <a:extLst>
              <a:ext uri="{FF2B5EF4-FFF2-40B4-BE49-F238E27FC236}">
                <a16:creationId xmlns:a16="http://schemas.microsoft.com/office/drawing/2014/main" id="{0EE1BDE2-A002-CA8F-9B59-2AD0CCC63BC5}"/>
              </a:ext>
            </a:extLst>
          </p:cNvPr>
          <p:cNvSpPr/>
          <p:nvPr/>
        </p:nvSpPr>
        <p:spPr>
          <a:xfrm>
            <a:off x="9450427" y="7793822"/>
            <a:ext cx="808900" cy="295525"/>
          </a:xfrm>
          <a:prstGeom prst="rect">
            <a:avLst/>
          </a:prstGeom>
          <a:solidFill>
            <a:srgbClr val="FFBD2D"/>
          </a:solidFill>
          <a:ln>
            <a:solidFill>
              <a:srgbClr val="FFFF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DO</a:t>
            </a:r>
            <a:endParaRPr lang="en-BE" sz="1600">
              <a:solidFill>
                <a:schemeClr val="tx1"/>
              </a:solidFill>
            </a:endParaRPr>
          </a:p>
        </p:txBody>
      </p:sp>
      <p:sp>
        <p:nvSpPr>
          <p:cNvPr id="91" name="Rectangle 90">
            <a:extLst>
              <a:ext uri="{FF2B5EF4-FFF2-40B4-BE49-F238E27FC236}">
                <a16:creationId xmlns:a16="http://schemas.microsoft.com/office/drawing/2014/main" id="{A1DD69C5-0E2E-A0A5-0DE5-D3AEE950CEFC}"/>
              </a:ext>
            </a:extLst>
          </p:cNvPr>
          <p:cNvSpPr/>
          <p:nvPr/>
        </p:nvSpPr>
        <p:spPr>
          <a:xfrm>
            <a:off x="16295268" y="5575494"/>
            <a:ext cx="808900" cy="295525"/>
          </a:xfrm>
          <a:prstGeom prst="rect">
            <a:avLst/>
          </a:prstGeom>
          <a:solidFill>
            <a:srgbClr val="E0443D"/>
          </a:solidFill>
          <a:ln>
            <a:solidFill>
              <a:srgbClr val="FF7C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CHECK</a:t>
            </a:r>
            <a:endParaRPr lang="en-BE" sz="1600">
              <a:solidFill>
                <a:schemeClr val="tx1"/>
              </a:solidFill>
            </a:endParaRPr>
          </a:p>
        </p:txBody>
      </p:sp>
      <p:sp>
        <p:nvSpPr>
          <p:cNvPr id="92" name="Rectangle 91">
            <a:extLst>
              <a:ext uri="{FF2B5EF4-FFF2-40B4-BE49-F238E27FC236}">
                <a16:creationId xmlns:a16="http://schemas.microsoft.com/office/drawing/2014/main" id="{7BA5B178-19D4-57AC-B6E9-97038BB645D5}"/>
              </a:ext>
            </a:extLst>
          </p:cNvPr>
          <p:cNvSpPr/>
          <p:nvPr/>
        </p:nvSpPr>
        <p:spPr>
          <a:xfrm>
            <a:off x="8335100" y="3374059"/>
            <a:ext cx="808900" cy="295525"/>
          </a:xfrm>
          <a:prstGeom prst="rect">
            <a:avLst/>
          </a:prstGeom>
          <a:solidFill>
            <a:srgbClr val="26AF36"/>
          </a:solidFill>
          <a:ln>
            <a:solidFill>
              <a:srgbClr val="00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ACT</a:t>
            </a:r>
            <a:endParaRPr lang="en-BE" sz="1600">
              <a:solidFill>
                <a:schemeClr val="tx1"/>
              </a:solidFill>
            </a:endParaRPr>
          </a:p>
        </p:txBody>
      </p:sp>
      <p:sp>
        <p:nvSpPr>
          <p:cNvPr id="93" name="Rectangle 92">
            <a:extLst>
              <a:ext uri="{FF2B5EF4-FFF2-40B4-BE49-F238E27FC236}">
                <a16:creationId xmlns:a16="http://schemas.microsoft.com/office/drawing/2014/main" id="{6B709AC3-AB18-8247-63BC-E949313C5C9C}"/>
              </a:ext>
            </a:extLst>
          </p:cNvPr>
          <p:cNvSpPr/>
          <p:nvPr/>
        </p:nvSpPr>
        <p:spPr>
          <a:xfrm>
            <a:off x="1183832" y="5809593"/>
            <a:ext cx="295200" cy="2955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1</a:t>
            </a:r>
            <a:endParaRPr lang="en-BE" sz="1600"/>
          </a:p>
        </p:txBody>
      </p:sp>
      <p:sp>
        <p:nvSpPr>
          <p:cNvPr id="94" name="Rectangle 93">
            <a:extLst>
              <a:ext uri="{FF2B5EF4-FFF2-40B4-BE49-F238E27FC236}">
                <a16:creationId xmlns:a16="http://schemas.microsoft.com/office/drawing/2014/main" id="{99BB1B21-9352-39D1-97BD-7B6F24C7A755}"/>
              </a:ext>
            </a:extLst>
          </p:cNvPr>
          <p:cNvSpPr/>
          <p:nvPr/>
        </p:nvSpPr>
        <p:spPr>
          <a:xfrm>
            <a:off x="9144000" y="7793822"/>
            <a:ext cx="295200" cy="2955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2</a:t>
            </a:r>
            <a:endParaRPr lang="en-BE" sz="1600"/>
          </a:p>
        </p:txBody>
      </p:sp>
      <p:sp>
        <p:nvSpPr>
          <p:cNvPr id="95" name="Rectangle 94">
            <a:extLst>
              <a:ext uri="{FF2B5EF4-FFF2-40B4-BE49-F238E27FC236}">
                <a16:creationId xmlns:a16="http://schemas.microsoft.com/office/drawing/2014/main" id="{3440793D-2948-BC01-19DA-92C3EE2B9B48}"/>
              </a:ext>
            </a:extLst>
          </p:cNvPr>
          <p:cNvSpPr/>
          <p:nvPr/>
        </p:nvSpPr>
        <p:spPr>
          <a:xfrm>
            <a:off x="15990931" y="5575494"/>
            <a:ext cx="295200" cy="2955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3</a:t>
            </a:r>
            <a:endParaRPr lang="en-BE" sz="1600"/>
          </a:p>
        </p:txBody>
      </p:sp>
      <p:sp>
        <p:nvSpPr>
          <p:cNvPr id="96" name="Rectangle 95">
            <a:extLst>
              <a:ext uri="{FF2B5EF4-FFF2-40B4-BE49-F238E27FC236}">
                <a16:creationId xmlns:a16="http://schemas.microsoft.com/office/drawing/2014/main" id="{F6DF01E9-9D92-4E2C-25E3-BCC38251D788}"/>
              </a:ext>
            </a:extLst>
          </p:cNvPr>
          <p:cNvSpPr/>
          <p:nvPr/>
        </p:nvSpPr>
        <p:spPr>
          <a:xfrm>
            <a:off x="8030763" y="3374059"/>
            <a:ext cx="295200" cy="2955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4</a:t>
            </a:r>
            <a:endParaRPr lang="en-BE" sz="1600"/>
          </a:p>
        </p:txBody>
      </p:sp>
      <p:sp>
        <p:nvSpPr>
          <p:cNvPr id="97" name="Rectangle: Rounded Corners 96">
            <a:extLst>
              <a:ext uri="{FF2B5EF4-FFF2-40B4-BE49-F238E27FC236}">
                <a16:creationId xmlns:a16="http://schemas.microsoft.com/office/drawing/2014/main" id="{0AFB6BFA-2013-C655-1CC0-0EADDCC2221D}"/>
              </a:ext>
            </a:extLst>
          </p:cNvPr>
          <p:cNvSpPr/>
          <p:nvPr/>
        </p:nvSpPr>
        <p:spPr>
          <a:xfrm rot="5400000">
            <a:off x="205126" y="6180131"/>
            <a:ext cx="1440000" cy="360000"/>
          </a:xfrm>
          <a:prstGeom prst="roundRect">
            <a:avLst>
              <a:gd name="adj" fmla="val 50000"/>
            </a:avLst>
          </a:prstGeom>
          <a:solidFill>
            <a:srgbClr val="0052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8" name="Oval 97">
            <a:extLst>
              <a:ext uri="{FF2B5EF4-FFF2-40B4-BE49-F238E27FC236}">
                <a16:creationId xmlns:a16="http://schemas.microsoft.com/office/drawing/2014/main" id="{4566E5D2-953E-5FA2-304D-822F3A03C301}"/>
              </a:ext>
            </a:extLst>
          </p:cNvPr>
          <p:cNvSpPr/>
          <p:nvPr/>
        </p:nvSpPr>
        <p:spPr>
          <a:xfrm>
            <a:off x="5728116" y="3775341"/>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9" name="Oval 98">
            <a:extLst>
              <a:ext uri="{FF2B5EF4-FFF2-40B4-BE49-F238E27FC236}">
                <a16:creationId xmlns:a16="http://schemas.microsoft.com/office/drawing/2014/main" id="{DB5A606C-1E9F-E49A-4784-3E69743A6D51}"/>
              </a:ext>
            </a:extLst>
          </p:cNvPr>
          <p:cNvSpPr/>
          <p:nvPr/>
        </p:nvSpPr>
        <p:spPr>
          <a:xfrm>
            <a:off x="7882821" y="3775341"/>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0" name="Oval 99">
            <a:extLst>
              <a:ext uri="{FF2B5EF4-FFF2-40B4-BE49-F238E27FC236}">
                <a16:creationId xmlns:a16="http://schemas.microsoft.com/office/drawing/2014/main" id="{2632F3F6-EF31-159E-848B-53A288A7F0E3}"/>
              </a:ext>
            </a:extLst>
          </p:cNvPr>
          <p:cNvSpPr/>
          <p:nvPr/>
        </p:nvSpPr>
        <p:spPr>
          <a:xfrm>
            <a:off x="12192231" y="3775341"/>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1" name="Oval 100">
            <a:extLst>
              <a:ext uri="{FF2B5EF4-FFF2-40B4-BE49-F238E27FC236}">
                <a16:creationId xmlns:a16="http://schemas.microsoft.com/office/drawing/2014/main" id="{FB5FAC03-4900-BC37-8632-815DB77C31DC}"/>
              </a:ext>
            </a:extLst>
          </p:cNvPr>
          <p:cNvSpPr/>
          <p:nvPr/>
        </p:nvSpPr>
        <p:spPr>
          <a:xfrm>
            <a:off x="10037526" y="3775341"/>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2" name="Oval 101">
            <a:extLst>
              <a:ext uri="{FF2B5EF4-FFF2-40B4-BE49-F238E27FC236}">
                <a16:creationId xmlns:a16="http://schemas.microsoft.com/office/drawing/2014/main" id="{665FB085-61AD-894B-5146-BD5948ECD318}"/>
              </a:ext>
            </a:extLst>
          </p:cNvPr>
          <p:cNvSpPr/>
          <p:nvPr/>
        </p:nvSpPr>
        <p:spPr>
          <a:xfrm>
            <a:off x="14346936" y="3775341"/>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3" name="Oval 102">
            <a:extLst>
              <a:ext uri="{FF2B5EF4-FFF2-40B4-BE49-F238E27FC236}">
                <a16:creationId xmlns:a16="http://schemas.microsoft.com/office/drawing/2014/main" id="{B27C133E-9F8D-7FDE-5F7A-BE1DED4BA8AC}"/>
              </a:ext>
            </a:extLst>
          </p:cNvPr>
          <p:cNvSpPr/>
          <p:nvPr/>
        </p:nvSpPr>
        <p:spPr>
          <a:xfrm>
            <a:off x="1418706" y="3775341"/>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4" name="Oval 103">
            <a:extLst>
              <a:ext uri="{FF2B5EF4-FFF2-40B4-BE49-F238E27FC236}">
                <a16:creationId xmlns:a16="http://schemas.microsoft.com/office/drawing/2014/main" id="{9358A4E3-701C-A14F-83C4-2300BD8D6661}"/>
              </a:ext>
            </a:extLst>
          </p:cNvPr>
          <p:cNvSpPr/>
          <p:nvPr/>
        </p:nvSpPr>
        <p:spPr>
          <a:xfrm>
            <a:off x="16501638" y="3775341"/>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5" name="Oval 104">
            <a:extLst>
              <a:ext uri="{FF2B5EF4-FFF2-40B4-BE49-F238E27FC236}">
                <a16:creationId xmlns:a16="http://schemas.microsoft.com/office/drawing/2014/main" id="{3B0F2AC4-6441-B461-1F1E-EDBE9CF47110}"/>
              </a:ext>
            </a:extLst>
          </p:cNvPr>
          <p:cNvSpPr/>
          <p:nvPr/>
        </p:nvSpPr>
        <p:spPr>
          <a:xfrm>
            <a:off x="3573411" y="3775341"/>
            <a:ext cx="360000" cy="36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6" name="TextBox 105">
            <a:extLst>
              <a:ext uri="{FF2B5EF4-FFF2-40B4-BE49-F238E27FC236}">
                <a16:creationId xmlns:a16="http://schemas.microsoft.com/office/drawing/2014/main" id="{8E2CC4DD-3718-1B3D-2C5A-A000AECFE0BA}"/>
              </a:ext>
            </a:extLst>
          </p:cNvPr>
          <p:cNvSpPr txBox="1"/>
          <p:nvPr/>
        </p:nvSpPr>
        <p:spPr>
          <a:xfrm>
            <a:off x="3015928" y="4141468"/>
            <a:ext cx="153457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Update Policies &amp; Procedures</a:t>
            </a:r>
            <a:endParaRPr lang="en-BE" sz="1400">
              <a:solidFill>
                <a:schemeClr val="bg1"/>
              </a:solidFill>
              <a:latin typeface="Hanken Grotesk Light" panose="020B0604020202020204" charset="0"/>
            </a:endParaRPr>
          </a:p>
        </p:txBody>
      </p:sp>
      <p:sp>
        <p:nvSpPr>
          <p:cNvPr id="107" name="TextBox 106">
            <a:extLst>
              <a:ext uri="{FF2B5EF4-FFF2-40B4-BE49-F238E27FC236}">
                <a16:creationId xmlns:a16="http://schemas.microsoft.com/office/drawing/2014/main" id="{7AF649C3-F0F5-9D60-8489-BDB1D5213E4C}"/>
              </a:ext>
            </a:extLst>
          </p:cNvPr>
          <p:cNvSpPr txBox="1"/>
          <p:nvPr/>
        </p:nvSpPr>
        <p:spPr>
          <a:xfrm>
            <a:off x="11439417" y="6752936"/>
            <a:ext cx="1714011"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Implement Policies &amp; Procedures</a:t>
            </a:r>
            <a:endParaRPr lang="en-BE" sz="1400">
              <a:solidFill>
                <a:schemeClr val="bg1"/>
              </a:solidFill>
              <a:latin typeface="Hanken Grotesk Light" panose="020B0604020202020204" charset="0"/>
            </a:endParaRPr>
          </a:p>
        </p:txBody>
      </p:sp>
      <p:sp>
        <p:nvSpPr>
          <p:cNvPr id="108" name="Rectangle: Rounded Corners 107">
            <a:extLst>
              <a:ext uri="{FF2B5EF4-FFF2-40B4-BE49-F238E27FC236}">
                <a16:creationId xmlns:a16="http://schemas.microsoft.com/office/drawing/2014/main" id="{3B6D2FD3-3EE1-A517-6F7E-8E1837D8E06B}"/>
              </a:ext>
            </a:extLst>
          </p:cNvPr>
          <p:cNvSpPr/>
          <p:nvPr/>
        </p:nvSpPr>
        <p:spPr>
          <a:xfrm>
            <a:off x="701901" y="8259402"/>
            <a:ext cx="1576716" cy="1440000"/>
          </a:xfrm>
          <a:prstGeom prst="roundRect">
            <a:avLst>
              <a:gd name="adj" fmla="val 9657"/>
            </a:avLst>
          </a:prstGeom>
          <a:solidFill>
            <a:srgbClr val="71AA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pic>
        <p:nvPicPr>
          <p:cNvPr id="109" name="Graphic 108" descr="High voltage with solid fill">
            <a:extLst>
              <a:ext uri="{FF2B5EF4-FFF2-40B4-BE49-F238E27FC236}">
                <a16:creationId xmlns:a16="http://schemas.microsoft.com/office/drawing/2014/main" id="{2D3BCF8E-B647-EFF7-A76D-4231320402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6259" y="8280276"/>
            <a:ext cx="468000" cy="468000"/>
          </a:xfrm>
          <a:prstGeom prst="rect">
            <a:avLst/>
          </a:prstGeom>
        </p:spPr>
      </p:pic>
      <p:sp>
        <p:nvSpPr>
          <p:cNvPr id="110" name="TextBox 109">
            <a:extLst>
              <a:ext uri="{FF2B5EF4-FFF2-40B4-BE49-F238E27FC236}">
                <a16:creationId xmlns:a16="http://schemas.microsoft.com/office/drawing/2014/main" id="{B43C5220-8BF0-B34B-9E8D-6D147975E607}"/>
              </a:ext>
            </a:extLst>
          </p:cNvPr>
          <p:cNvSpPr txBox="1"/>
          <p:nvPr/>
        </p:nvSpPr>
        <p:spPr>
          <a:xfrm>
            <a:off x="723015" y="8699629"/>
            <a:ext cx="1534488" cy="954107"/>
          </a:xfrm>
          <a:prstGeom prst="rect">
            <a:avLst/>
          </a:prstGeom>
          <a:noFill/>
        </p:spPr>
        <p:txBody>
          <a:bodyPr wrap="square" rtlCol="0">
            <a:spAutoFit/>
          </a:bodyPr>
          <a:lstStyle/>
          <a:p>
            <a:pPr algn="ctr"/>
            <a:r>
              <a:rPr lang="en-US" sz="1400"/>
              <a:t>How to understand the requirements in our context?</a:t>
            </a:r>
            <a:endParaRPr lang="en-BE" sz="1400"/>
          </a:p>
        </p:txBody>
      </p:sp>
      <p:sp>
        <p:nvSpPr>
          <p:cNvPr id="111" name="Rectangle: Rounded Corners 110">
            <a:extLst>
              <a:ext uri="{FF2B5EF4-FFF2-40B4-BE49-F238E27FC236}">
                <a16:creationId xmlns:a16="http://schemas.microsoft.com/office/drawing/2014/main" id="{4805797F-C9DF-B999-326C-440FAA39E55B}"/>
              </a:ext>
            </a:extLst>
          </p:cNvPr>
          <p:cNvSpPr/>
          <p:nvPr/>
        </p:nvSpPr>
        <p:spPr>
          <a:xfrm>
            <a:off x="2874019" y="8259402"/>
            <a:ext cx="1576716" cy="1440000"/>
          </a:xfrm>
          <a:prstGeom prst="roundRect">
            <a:avLst>
              <a:gd name="adj" fmla="val 9657"/>
            </a:avLst>
          </a:prstGeom>
          <a:solidFill>
            <a:srgbClr val="71AA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pic>
        <p:nvPicPr>
          <p:cNvPr id="112" name="Graphic 111" descr="High voltage with solid fill">
            <a:extLst>
              <a:ext uri="{FF2B5EF4-FFF2-40B4-BE49-F238E27FC236}">
                <a16:creationId xmlns:a16="http://schemas.microsoft.com/office/drawing/2014/main" id="{6825A107-1DEF-D6BF-7DAC-49CB0D0AF0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8377" y="8280276"/>
            <a:ext cx="468000" cy="468000"/>
          </a:xfrm>
          <a:prstGeom prst="rect">
            <a:avLst/>
          </a:prstGeom>
        </p:spPr>
      </p:pic>
      <p:sp>
        <p:nvSpPr>
          <p:cNvPr id="113" name="TextBox 112">
            <a:extLst>
              <a:ext uri="{FF2B5EF4-FFF2-40B4-BE49-F238E27FC236}">
                <a16:creationId xmlns:a16="http://schemas.microsoft.com/office/drawing/2014/main" id="{3A915AE5-0087-57B7-24D6-E9A5BF0E0B92}"/>
              </a:ext>
            </a:extLst>
          </p:cNvPr>
          <p:cNvSpPr txBox="1"/>
          <p:nvPr/>
        </p:nvSpPr>
        <p:spPr>
          <a:xfrm>
            <a:off x="2895133" y="8699629"/>
            <a:ext cx="1534488" cy="523220"/>
          </a:xfrm>
          <a:prstGeom prst="rect">
            <a:avLst/>
          </a:prstGeom>
          <a:noFill/>
        </p:spPr>
        <p:txBody>
          <a:bodyPr wrap="square" rtlCol="0">
            <a:spAutoFit/>
          </a:bodyPr>
          <a:lstStyle/>
          <a:p>
            <a:pPr algn="ctr"/>
            <a:r>
              <a:rPr lang="en-US" sz="1400"/>
              <a:t>Quantifying risks is difficult</a:t>
            </a:r>
            <a:endParaRPr lang="en-BE" sz="1400"/>
          </a:p>
        </p:txBody>
      </p:sp>
      <p:sp>
        <p:nvSpPr>
          <p:cNvPr id="114" name="Rectangle: Rounded Corners 113">
            <a:extLst>
              <a:ext uri="{FF2B5EF4-FFF2-40B4-BE49-F238E27FC236}">
                <a16:creationId xmlns:a16="http://schemas.microsoft.com/office/drawing/2014/main" id="{199126AC-A374-4D97-2B47-BEAE77EFB644}"/>
              </a:ext>
            </a:extLst>
          </p:cNvPr>
          <p:cNvSpPr/>
          <p:nvPr/>
        </p:nvSpPr>
        <p:spPr>
          <a:xfrm>
            <a:off x="5046137" y="8259402"/>
            <a:ext cx="1576716" cy="1440000"/>
          </a:xfrm>
          <a:prstGeom prst="roundRect">
            <a:avLst>
              <a:gd name="adj" fmla="val 9657"/>
            </a:avLst>
          </a:prstGeom>
          <a:solidFill>
            <a:srgbClr val="71AA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pic>
        <p:nvPicPr>
          <p:cNvPr id="115" name="Graphic 114" descr="High voltage with solid fill">
            <a:extLst>
              <a:ext uri="{FF2B5EF4-FFF2-40B4-BE49-F238E27FC236}">
                <a16:creationId xmlns:a16="http://schemas.microsoft.com/office/drawing/2014/main" id="{A2CDE3BF-ACFB-9128-7E6F-DAF814BBB5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0495" y="8280276"/>
            <a:ext cx="468000" cy="468000"/>
          </a:xfrm>
          <a:prstGeom prst="rect">
            <a:avLst/>
          </a:prstGeom>
        </p:spPr>
      </p:pic>
      <p:sp>
        <p:nvSpPr>
          <p:cNvPr id="116" name="TextBox 115">
            <a:extLst>
              <a:ext uri="{FF2B5EF4-FFF2-40B4-BE49-F238E27FC236}">
                <a16:creationId xmlns:a16="http://schemas.microsoft.com/office/drawing/2014/main" id="{833EE9A0-3D97-572A-4C5A-949ACAC3D862}"/>
              </a:ext>
            </a:extLst>
          </p:cNvPr>
          <p:cNvSpPr txBox="1"/>
          <p:nvPr/>
        </p:nvSpPr>
        <p:spPr>
          <a:xfrm>
            <a:off x="5067251" y="8699629"/>
            <a:ext cx="1534488" cy="307777"/>
          </a:xfrm>
          <a:prstGeom prst="rect">
            <a:avLst/>
          </a:prstGeom>
          <a:noFill/>
        </p:spPr>
        <p:txBody>
          <a:bodyPr wrap="square" rtlCol="0">
            <a:spAutoFit/>
          </a:bodyPr>
          <a:lstStyle/>
          <a:p>
            <a:pPr algn="ctr"/>
            <a:r>
              <a:rPr lang="en-US" sz="1400"/>
              <a:t>What to do first?</a:t>
            </a:r>
            <a:endParaRPr lang="en-BE" sz="1400"/>
          </a:p>
        </p:txBody>
      </p:sp>
      <p:sp>
        <p:nvSpPr>
          <p:cNvPr id="117" name="Rectangle: Rounded Corners 116">
            <a:extLst>
              <a:ext uri="{FF2B5EF4-FFF2-40B4-BE49-F238E27FC236}">
                <a16:creationId xmlns:a16="http://schemas.microsoft.com/office/drawing/2014/main" id="{9C94ABA3-E3BB-9C2B-5F40-CC12A00278F0}"/>
              </a:ext>
            </a:extLst>
          </p:cNvPr>
          <p:cNvSpPr/>
          <p:nvPr/>
        </p:nvSpPr>
        <p:spPr>
          <a:xfrm>
            <a:off x="7197141" y="8259402"/>
            <a:ext cx="1576716" cy="1440000"/>
          </a:xfrm>
          <a:prstGeom prst="roundRect">
            <a:avLst>
              <a:gd name="adj" fmla="val 9657"/>
            </a:avLst>
          </a:prstGeom>
          <a:solidFill>
            <a:srgbClr val="71AA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pic>
        <p:nvPicPr>
          <p:cNvPr id="118" name="Graphic 117" descr="High voltage with solid fill">
            <a:extLst>
              <a:ext uri="{FF2B5EF4-FFF2-40B4-BE49-F238E27FC236}">
                <a16:creationId xmlns:a16="http://schemas.microsoft.com/office/drawing/2014/main" id="{FD7B3F69-926E-4523-66F7-9FC1C35D7C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1499" y="8280276"/>
            <a:ext cx="468000" cy="468000"/>
          </a:xfrm>
          <a:prstGeom prst="rect">
            <a:avLst/>
          </a:prstGeom>
        </p:spPr>
      </p:pic>
      <p:sp>
        <p:nvSpPr>
          <p:cNvPr id="119" name="TextBox 118">
            <a:extLst>
              <a:ext uri="{FF2B5EF4-FFF2-40B4-BE49-F238E27FC236}">
                <a16:creationId xmlns:a16="http://schemas.microsoft.com/office/drawing/2014/main" id="{096B532E-384B-7033-0F21-27DF3E594C72}"/>
              </a:ext>
            </a:extLst>
          </p:cNvPr>
          <p:cNvSpPr txBox="1"/>
          <p:nvPr/>
        </p:nvSpPr>
        <p:spPr>
          <a:xfrm>
            <a:off x="7218255" y="8699629"/>
            <a:ext cx="1534488" cy="738664"/>
          </a:xfrm>
          <a:prstGeom prst="rect">
            <a:avLst/>
          </a:prstGeom>
          <a:noFill/>
        </p:spPr>
        <p:txBody>
          <a:bodyPr wrap="square" rtlCol="0">
            <a:spAutoFit/>
          </a:bodyPr>
          <a:lstStyle/>
          <a:p>
            <a:pPr algn="ctr"/>
            <a:r>
              <a:rPr lang="en-US" sz="1400"/>
              <a:t>Pragmatic policies for SME are difficult to find.</a:t>
            </a:r>
            <a:endParaRPr lang="en-BE" sz="1400"/>
          </a:p>
        </p:txBody>
      </p:sp>
      <p:sp>
        <p:nvSpPr>
          <p:cNvPr id="120" name="Rectangle: Rounded Corners 119">
            <a:extLst>
              <a:ext uri="{FF2B5EF4-FFF2-40B4-BE49-F238E27FC236}">
                <a16:creationId xmlns:a16="http://schemas.microsoft.com/office/drawing/2014/main" id="{430D6297-983A-93BF-B359-0E4443635525}"/>
              </a:ext>
            </a:extLst>
          </p:cNvPr>
          <p:cNvSpPr/>
          <p:nvPr/>
        </p:nvSpPr>
        <p:spPr>
          <a:xfrm>
            <a:off x="9348774" y="8259402"/>
            <a:ext cx="1576716" cy="1440000"/>
          </a:xfrm>
          <a:prstGeom prst="roundRect">
            <a:avLst>
              <a:gd name="adj" fmla="val 9657"/>
            </a:avLst>
          </a:prstGeom>
          <a:solidFill>
            <a:srgbClr val="FFDF97"/>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121" name="TextBox 120">
            <a:extLst>
              <a:ext uri="{FF2B5EF4-FFF2-40B4-BE49-F238E27FC236}">
                <a16:creationId xmlns:a16="http://schemas.microsoft.com/office/drawing/2014/main" id="{C1E8B466-CA08-E5DD-82A0-D98D18A3CCC0}"/>
              </a:ext>
            </a:extLst>
          </p:cNvPr>
          <p:cNvSpPr txBox="1"/>
          <p:nvPr/>
        </p:nvSpPr>
        <p:spPr>
          <a:xfrm>
            <a:off x="9369888" y="8699629"/>
            <a:ext cx="1534488" cy="523220"/>
          </a:xfrm>
          <a:prstGeom prst="rect">
            <a:avLst/>
          </a:prstGeom>
          <a:noFill/>
        </p:spPr>
        <p:txBody>
          <a:bodyPr wrap="square" lIns="91440" tIns="45720" rIns="91440" bIns="45720" rtlCol="0" anchor="t">
            <a:spAutoFit/>
          </a:bodyPr>
          <a:lstStyle/>
          <a:p>
            <a:pPr algn="ctr"/>
            <a:r>
              <a:rPr lang="en-US" sz="1400"/>
              <a:t>Limited resources and expertise</a:t>
            </a:r>
            <a:endParaRPr lang="en-BE" sz="1400"/>
          </a:p>
        </p:txBody>
      </p:sp>
      <p:pic>
        <p:nvPicPr>
          <p:cNvPr id="122" name="Graphic 121" descr="Slippery with solid fill">
            <a:extLst>
              <a:ext uri="{FF2B5EF4-FFF2-40B4-BE49-F238E27FC236}">
                <a16:creationId xmlns:a16="http://schemas.microsoft.com/office/drawing/2014/main" id="{CC995066-7BB8-93FC-1242-A2DEA702DA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3132" y="8280276"/>
            <a:ext cx="468000" cy="468000"/>
          </a:xfrm>
          <a:prstGeom prst="rect">
            <a:avLst/>
          </a:prstGeom>
        </p:spPr>
      </p:pic>
      <p:sp>
        <p:nvSpPr>
          <p:cNvPr id="123" name="Rectangle: Rounded Corners 122">
            <a:extLst>
              <a:ext uri="{FF2B5EF4-FFF2-40B4-BE49-F238E27FC236}">
                <a16:creationId xmlns:a16="http://schemas.microsoft.com/office/drawing/2014/main" id="{820FAE8D-D22C-217D-0A32-8A282FE7866F}"/>
              </a:ext>
            </a:extLst>
          </p:cNvPr>
          <p:cNvSpPr/>
          <p:nvPr/>
        </p:nvSpPr>
        <p:spPr>
          <a:xfrm>
            <a:off x="15841245" y="8259402"/>
            <a:ext cx="1576716" cy="1440000"/>
          </a:xfrm>
          <a:prstGeom prst="roundRect">
            <a:avLst>
              <a:gd name="adj" fmla="val 9657"/>
            </a:avLst>
          </a:prstGeom>
          <a:solidFill>
            <a:srgbClr val="FFDF97"/>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124" name="TextBox 123">
            <a:extLst>
              <a:ext uri="{FF2B5EF4-FFF2-40B4-BE49-F238E27FC236}">
                <a16:creationId xmlns:a16="http://schemas.microsoft.com/office/drawing/2014/main" id="{EF825E6E-33EC-5FD7-126F-F7E26F48092B}"/>
              </a:ext>
            </a:extLst>
          </p:cNvPr>
          <p:cNvSpPr txBox="1"/>
          <p:nvPr/>
        </p:nvSpPr>
        <p:spPr>
          <a:xfrm>
            <a:off x="15862359" y="8699629"/>
            <a:ext cx="1534488" cy="523220"/>
          </a:xfrm>
          <a:prstGeom prst="rect">
            <a:avLst/>
          </a:prstGeom>
          <a:noFill/>
        </p:spPr>
        <p:txBody>
          <a:bodyPr wrap="square" rtlCol="0">
            <a:spAutoFit/>
          </a:bodyPr>
          <a:lstStyle/>
          <a:p>
            <a:pPr algn="ctr"/>
            <a:r>
              <a:rPr lang="en-US" sz="1400"/>
              <a:t>Mostly manual processes</a:t>
            </a:r>
            <a:endParaRPr lang="en-BE" sz="1400"/>
          </a:p>
        </p:txBody>
      </p:sp>
      <p:pic>
        <p:nvPicPr>
          <p:cNvPr id="125" name="Graphic 124" descr="Slippery with solid fill">
            <a:extLst>
              <a:ext uri="{FF2B5EF4-FFF2-40B4-BE49-F238E27FC236}">
                <a16:creationId xmlns:a16="http://schemas.microsoft.com/office/drawing/2014/main" id="{83A80C9E-1302-914E-6045-98733047EE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95603" y="8280276"/>
            <a:ext cx="468000" cy="468000"/>
          </a:xfrm>
          <a:prstGeom prst="rect">
            <a:avLst/>
          </a:prstGeom>
        </p:spPr>
      </p:pic>
      <p:sp>
        <p:nvSpPr>
          <p:cNvPr id="126" name="Rectangle: Rounded Corners 125">
            <a:extLst>
              <a:ext uri="{FF2B5EF4-FFF2-40B4-BE49-F238E27FC236}">
                <a16:creationId xmlns:a16="http://schemas.microsoft.com/office/drawing/2014/main" id="{4E5CE336-E455-686F-1996-1673F617A219}"/>
              </a:ext>
            </a:extLst>
          </p:cNvPr>
          <p:cNvSpPr/>
          <p:nvPr/>
        </p:nvSpPr>
        <p:spPr>
          <a:xfrm>
            <a:off x="13646752" y="8259402"/>
            <a:ext cx="1576716" cy="1440000"/>
          </a:xfrm>
          <a:prstGeom prst="roundRect">
            <a:avLst>
              <a:gd name="adj" fmla="val 9657"/>
            </a:avLst>
          </a:prstGeom>
          <a:solidFill>
            <a:srgbClr val="FFDF97"/>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127" name="TextBox 126">
            <a:extLst>
              <a:ext uri="{FF2B5EF4-FFF2-40B4-BE49-F238E27FC236}">
                <a16:creationId xmlns:a16="http://schemas.microsoft.com/office/drawing/2014/main" id="{2B13029D-35ED-4850-5AA4-6B74F5846DC7}"/>
              </a:ext>
            </a:extLst>
          </p:cNvPr>
          <p:cNvSpPr txBox="1"/>
          <p:nvPr/>
        </p:nvSpPr>
        <p:spPr>
          <a:xfrm>
            <a:off x="13667866" y="8699629"/>
            <a:ext cx="1534488" cy="954107"/>
          </a:xfrm>
          <a:prstGeom prst="rect">
            <a:avLst/>
          </a:prstGeom>
          <a:noFill/>
        </p:spPr>
        <p:txBody>
          <a:bodyPr wrap="square" lIns="91440" tIns="45720" rIns="91440" bIns="45720" rtlCol="0" anchor="t">
            <a:spAutoFit/>
          </a:bodyPr>
          <a:lstStyle/>
          <a:p>
            <a:pPr algn="ctr"/>
            <a:r>
              <a:rPr lang="en-US" sz="1400"/>
              <a:t>Understandable trainings on SME level are hard to find.</a:t>
            </a:r>
            <a:endParaRPr lang="en-BE" sz="1400">
              <a:ea typeface="Calibri" panose="020F0502020204030204"/>
              <a:cs typeface="Calibri" panose="020F0502020204030204"/>
            </a:endParaRPr>
          </a:p>
        </p:txBody>
      </p:sp>
      <p:pic>
        <p:nvPicPr>
          <p:cNvPr id="128" name="Graphic 127" descr="Slippery with solid fill">
            <a:extLst>
              <a:ext uri="{FF2B5EF4-FFF2-40B4-BE49-F238E27FC236}">
                <a16:creationId xmlns:a16="http://schemas.microsoft.com/office/drawing/2014/main" id="{DF74D9C5-1C34-5CF4-494C-475691E2E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01110" y="8280276"/>
            <a:ext cx="468000" cy="468000"/>
          </a:xfrm>
          <a:prstGeom prst="rect">
            <a:avLst/>
          </a:prstGeom>
        </p:spPr>
      </p:pic>
      <p:sp>
        <p:nvSpPr>
          <p:cNvPr id="129" name="Rectangle: Rounded Corners 128">
            <a:extLst>
              <a:ext uri="{FF2B5EF4-FFF2-40B4-BE49-F238E27FC236}">
                <a16:creationId xmlns:a16="http://schemas.microsoft.com/office/drawing/2014/main" id="{2A092764-69EB-9B8D-F241-3CE0C9761A33}"/>
              </a:ext>
            </a:extLst>
          </p:cNvPr>
          <p:cNvSpPr/>
          <p:nvPr/>
        </p:nvSpPr>
        <p:spPr>
          <a:xfrm>
            <a:off x="15894198" y="1760919"/>
            <a:ext cx="1576716" cy="1440000"/>
          </a:xfrm>
          <a:prstGeom prst="roundRect">
            <a:avLst>
              <a:gd name="adj" fmla="val 9657"/>
            </a:avLst>
          </a:prstGeom>
          <a:solidFill>
            <a:srgbClr val="F1A9A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130" name="TextBox 129">
            <a:extLst>
              <a:ext uri="{FF2B5EF4-FFF2-40B4-BE49-F238E27FC236}">
                <a16:creationId xmlns:a16="http://schemas.microsoft.com/office/drawing/2014/main" id="{147F4576-7E48-F8F0-DEE3-DD1A7995BB80}"/>
              </a:ext>
            </a:extLst>
          </p:cNvPr>
          <p:cNvSpPr txBox="1"/>
          <p:nvPr/>
        </p:nvSpPr>
        <p:spPr>
          <a:xfrm>
            <a:off x="15915312" y="2211084"/>
            <a:ext cx="1534488" cy="738664"/>
          </a:xfrm>
          <a:prstGeom prst="rect">
            <a:avLst/>
          </a:prstGeom>
          <a:noFill/>
        </p:spPr>
        <p:txBody>
          <a:bodyPr wrap="square" rtlCol="0">
            <a:spAutoFit/>
          </a:bodyPr>
          <a:lstStyle/>
          <a:p>
            <a:pPr algn="ctr"/>
            <a:r>
              <a:rPr lang="en-US" sz="1400"/>
              <a:t>Very complex tooling, unfit for SME</a:t>
            </a:r>
            <a:endParaRPr lang="en-BE" sz="1400"/>
          </a:p>
        </p:txBody>
      </p:sp>
      <p:pic>
        <p:nvPicPr>
          <p:cNvPr id="131" name="Graphic 130" descr="Low temperature with solid fill">
            <a:extLst>
              <a:ext uri="{FF2B5EF4-FFF2-40B4-BE49-F238E27FC236}">
                <a16:creationId xmlns:a16="http://schemas.microsoft.com/office/drawing/2014/main" id="{6C01D525-2175-08E7-B53E-FECC2A9B0A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48556" y="1777107"/>
            <a:ext cx="468000" cy="468000"/>
          </a:xfrm>
          <a:prstGeom prst="rect">
            <a:avLst/>
          </a:prstGeom>
        </p:spPr>
      </p:pic>
      <p:sp>
        <p:nvSpPr>
          <p:cNvPr id="132" name="Rectangle: Rounded Corners 131">
            <a:extLst>
              <a:ext uri="{FF2B5EF4-FFF2-40B4-BE49-F238E27FC236}">
                <a16:creationId xmlns:a16="http://schemas.microsoft.com/office/drawing/2014/main" id="{F36EDECE-FB68-B147-2797-5BC37A348DBF}"/>
              </a:ext>
            </a:extLst>
          </p:cNvPr>
          <p:cNvSpPr/>
          <p:nvPr/>
        </p:nvSpPr>
        <p:spPr>
          <a:xfrm>
            <a:off x="13721949" y="1760919"/>
            <a:ext cx="1576716" cy="1440000"/>
          </a:xfrm>
          <a:prstGeom prst="roundRect">
            <a:avLst>
              <a:gd name="adj" fmla="val 9657"/>
            </a:avLst>
          </a:prstGeom>
          <a:solidFill>
            <a:srgbClr val="F1A9A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133" name="TextBox 132">
            <a:extLst>
              <a:ext uri="{FF2B5EF4-FFF2-40B4-BE49-F238E27FC236}">
                <a16:creationId xmlns:a16="http://schemas.microsoft.com/office/drawing/2014/main" id="{77000D46-40DC-2C82-C570-83C5C6AE9F6B}"/>
              </a:ext>
            </a:extLst>
          </p:cNvPr>
          <p:cNvSpPr txBox="1"/>
          <p:nvPr/>
        </p:nvSpPr>
        <p:spPr>
          <a:xfrm>
            <a:off x="13743063" y="2211084"/>
            <a:ext cx="1534488" cy="738664"/>
          </a:xfrm>
          <a:prstGeom prst="rect">
            <a:avLst/>
          </a:prstGeom>
          <a:noFill/>
        </p:spPr>
        <p:txBody>
          <a:bodyPr wrap="square" rtlCol="0">
            <a:spAutoFit/>
          </a:bodyPr>
          <a:lstStyle/>
          <a:p>
            <a:pPr algn="ctr"/>
            <a:r>
              <a:rPr lang="en-US" sz="1400"/>
              <a:t>Very complex tooling, unfit for SME</a:t>
            </a:r>
            <a:endParaRPr lang="en-BE" sz="1400"/>
          </a:p>
        </p:txBody>
      </p:sp>
      <p:pic>
        <p:nvPicPr>
          <p:cNvPr id="134" name="Graphic 133" descr="Low temperature with solid fill">
            <a:extLst>
              <a:ext uri="{FF2B5EF4-FFF2-40B4-BE49-F238E27FC236}">
                <a16:creationId xmlns:a16="http://schemas.microsoft.com/office/drawing/2014/main" id="{DF91A831-23E8-530D-3E71-874106171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6307" y="1777107"/>
            <a:ext cx="468000" cy="468000"/>
          </a:xfrm>
          <a:prstGeom prst="rect">
            <a:avLst/>
          </a:prstGeom>
        </p:spPr>
      </p:pic>
      <p:sp>
        <p:nvSpPr>
          <p:cNvPr id="135" name="Rectangle: Rounded Corners 134">
            <a:extLst>
              <a:ext uri="{FF2B5EF4-FFF2-40B4-BE49-F238E27FC236}">
                <a16:creationId xmlns:a16="http://schemas.microsoft.com/office/drawing/2014/main" id="{2DF6E956-910B-F461-C074-677350D017FB}"/>
              </a:ext>
            </a:extLst>
          </p:cNvPr>
          <p:cNvSpPr/>
          <p:nvPr/>
        </p:nvSpPr>
        <p:spPr>
          <a:xfrm>
            <a:off x="9439200" y="1760919"/>
            <a:ext cx="1576716" cy="1440000"/>
          </a:xfrm>
          <a:prstGeom prst="roundRect">
            <a:avLst>
              <a:gd name="adj" fmla="val 9657"/>
            </a:avLst>
          </a:prstGeom>
          <a:solidFill>
            <a:srgbClr val="F1A9A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136" name="TextBox 135">
            <a:extLst>
              <a:ext uri="{FF2B5EF4-FFF2-40B4-BE49-F238E27FC236}">
                <a16:creationId xmlns:a16="http://schemas.microsoft.com/office/drawing/2014/main" id="{EB383D63-6426-39E7-3003-787511E52F1F}"/>
              </a:ext>
            </a:extLst>
          </p:cNvPr>
          <p:cNvSpPr txBox="1"/>
          <p:nvPr/>
        </p:nvSpPr>
        <p:spPr>
          <a:xfrm>
            <a:off x="9460314" y="2211084"/>
            <a:ext cx="1534488" cy="738664"/>
          </a:xfrm>
          <a:prstGeom prst="rect">
            <a:avLst/>
          </a:prstGeom>
          <a:noFill/>
        </p:spPr>
        <p:txBody>
          <a:bodyPr wrap="square" rtlCol="0">
            <a:spAutoFit/>
          </a:bodyPr>
          <a:lstStyle/>
          <a:p>
            <a:pPr algn="ctr"/>
            <a:r>
              <a:rPr lang="en-US" sz="1400"/>
              <a:t>Very complex tooling, unfit for SME</a:t>
            </a:r>
            <a:endParaRPr lang="en-BE" sz="1400"/>
          </a:p>
        </p:txBody>
      </p:sp>
      <p:pic>
        <p:nvPicPr>
          <p:cNvPr id="137" name="Graphic 136" descr="Low temperature with solid fill">
            <a:extLst>
              <a:ext uri="{FF2B5EF4-FFF2-40B4-BE49-F238E27FC236}">
                <a16:creationId xmlns:a16="http://schemas.microsoft.com/office/drawing/2014/main" id="{3F044BDA-5515-87B2-748D-6C49130DEC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93558" y="1777107"/>
            <a:ext cx="468000" cy="468000"/>
          </a:xfrm>
          <a:prstGeom prst="rect">
            <a:avLst/>
          </a:prstGeom>
        </p:spPr>
      </p:pic>
      <p:sp>
        <p:nvSpPr>
          <p:cNvPr id="139" name="Rectangle: Rounded Corners 138">
            <a:extLst>
              <a:ext uri="{FF2B5EF4-FFF2-40B4-BE49-F238E27FC236}">
                <a16:creationId xmlns:a16="http://schemas.microsoft.com/office/drawing/2014/main" id="{AACAF26B-3312-14BE-8534-EB1A9A4D69B2}"/>
              </a:ext>
            </a:extLst>
          </p:cNvPr>
          <p:cNvSpPr/>
          <p:nvPr/>
        </p:nvSpPr>
        <p:spPr>
          <a:xfrm>
            <a:off x="7116405" y="1760919"/>
            <a:ext cx="1576716" cy="1440000"/>
          </a:xfrm>
          <a:prstGeom prst="roundRect">
            <a:avLst>
              <a:gd name="adj" fmla="val 9657"/>
            </a:avLst>
          </a:prstGeom>
          <a:solidFill>
            <a:srgbClr val="97E9A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140" name="TextBox 139">
            <a:extLst>
              <a:ext uri="{FF2B5EF4-FFF2-40B4-BE49-F238E27FC236}">
                <a16:creationId xmlns:a16="http://schemas.microsoft.com/office/drawing/2014/main" id="{8BBE8345-3C3A-5872-F177-3CB3809A0406}"/>
              </a:ext>
            </a:extLst>
          </p:cNvPr>
          <p:cNvSpPr txBox="1"/>
          <p:nvPr/>
        </p:nvSpPr>
        <p:spPr>
          <a:xfrm>
            <a:off x="7137519" y="2211084"/>
            <a:ext cx="1534488" cy="523220"/>
          </a:xfrm>
          <a:prstGeom prst="rect">
            <a:avLst/>
          </a:prstGeom>
          <a:noFill/>
        </p:spPr>
        <p:txBody>
          <a:bodyPr wrap="square" rtlCol="0">
            <a:spAutoFit/>
          </a:bodyPr>
          <a:lstStyle/>
          <a:p>
            <a:pPr algn="ctr"/>
            <a:r>
              <a:rPr lang="en-US" sz="1400"/>
              <a:t>When is it good enough?</a:t>
            </a:r>
            <a:endParaRPr lang="en-BE" sz="1400"/>
          </a:p>
        </p:txBody>
      </p:sp>
      <p:pic>
        <p:nvPicPr>
          <p:cNvPr id="141" name="Graphic 140" descr="Badge Question Mark with solid fill">
            <a:extLst>
              <a:ext uri="{FF2B5EF4-FFF2-40B4-BE49-F238E27FC236}">
                <a16:creationId xmlns:a16="http://schemas.microsoft.com/office/drawing/2014/main" id="{2F072AEC-9D16-92F3-8809-99A7F27202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0763" y="1777107"/>
            <a:ext cx="468000" cy="468000"/>
          </a:xfrm>
          <a:prstGeom prst="rect">
            <a:avLst/>
          </a:prstGeom>
        </p:spPr>
      </p:pic>
      <p:sp>
        <p:nvSpPr>
          <p:cNvPr id="142" name="Rectangle: Rounded Corners 141">
            <a:extLst>
              <a:ext uri="{FF2B5EF4-FFF2-40B4-BE49-F238E27FC236}">
                <a16:creationId xmlns:a16="http://schemas.microsoft.com/office/drawing/2014/main" id="{1914F750-9697-23C2-7DB7-02F945D89901}"/>
              </a:ext>
            </a:extLst>
          </p:cNvPr>
          <p:cNvSpPr/>
          <p:nvPr/>
        </p:nvSpPr>
        <p:spPr>
          <a:xfrm>
            <a:off x="837424" y="1760919"/>
            <a:ext cx="1576716" cy="1440000"/>
          </a:xfrm>
          <a:prstGeom prst="roundRect">
            <a:avLst>
              <a:gd name="adj" fmla="val 9657"/>
            </a:avLst>
          </a:prstGeom>
          <a:solidFill>
            <a:srgbClr val="97E9A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143" name="TextBox 142">
            <a:extLst>
              <a:ext uri="{FF2B5EF4-FFF2-40B4-BE49-F238E27FC236}">
                <a16:creationId xmlns:a16="http://schemas.microsoft.com/office/drawing/2014/main" id="{BE007D76-EAE6-FC4E-4552-C77ACA745F94}"/>
              </a:ext>
            </a:extLst>
          </p:cNvPr>
          <p:cNvSpPr txBox="1"/>
          <p:nvPr/>
        </p:nvSpPr>
        <p:spPr>
          <a:xfrm>
            <a:off x="858538" y="2211084"/>
            <a:ext cx="1534488" cy="738664"/>
          </a:xfrm>
          <a:prstGeom prst="rect">
            <a:avLst/>
          </a:prstGeom>
          <a:noFill/>
        </p:spPr>
        <p:txBody>
          <a:bodyPr wrap="square" rtlCol="0">
            <a:spAutoFit/>
          </a:bodyPr>
          <a:lstStyle/>
          <a:p>
            <a:pPr algn="ctr"/>
            <a:r>
              <a:rPr lang="en-US" sz="1400"/>
              <a:t>Are we doing the right things as SME?</a:t>
            </a:r>
            <a:endParaRPr lang="en-BE" sz="1400"/>
          </a:p>
        </p:txBody>
      </p:sp>
      <p:pic>
        <p:nvPicPr>
          <p:cNvPr id="144" name="Graphic 143" descr="Badge Question Mark with solid fill">
            <a:extLst>
              <a:ext uri="{FF2B5EF4-FFF2-40B4-BE49-F238E27FC236}">
                <a16:creationId xmlns:a16="http://schemas.microsoft.com/office/drawing/2014/main" id="{98A0DE4D-5DF4-93BF-9F15-41BEBEE028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91782" y="1777107"/>
            <a:ext cx="468000" cy="468000"/>
          </a:xfrm>
          <a:prstGeom prst="rect">
            <a:avLst/>
          </a:prstGeom>
        </p:spPr>
      </p:pic>
      <p:sp>
        <p:nvSpPr>
          <p:cNvPr id="145" name="Rectangle: Rounded Corners 144">
            <a:extLst>
              <a:ext uri="{FF2B5EF4-FFF2-40B4-BE49-F238E27FC236}">
                <a16:creationId xmlns:a16="http://schemas.microsoft.com/office/drawing/2014/main" id="{E9A6B6BA-0D04-7CE2-06D4-63C853A340D3}"/>
              </a:ext>
            </a:extLst>
          </p:cNvPr>
          <p:cNvSpPr/>
          <p:nvPr/>
        </p:nvSpPr>
        <p:spPr>
          <a:xfrm>
            <a:off x="2887750" y="1753703"/>
            <a:ext cx="1576716" cy="1440000"/>
          </a:xfrm>
          <a:prstGeom prst="roundRect">
            <a:avLst>
              <a:gd name="adj" fmla="val 9657"/>
            </a:avLst>
          </a:prstGeom>
          <a:solidFill>
            <a:srgbClr val="97E9A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146" name="TextBox 145">
            <a:extLst>
              <a:ext uri="{FF2B5EF4-FFF2-40B4-BE49-F238E27FC236}">
                <a16:creationId xmlns:a16="http://schemas.microsoft.com/office/drawing/2014/main" id="{8A545A3E-0786-DAB8-D54E-F54D748B4E6E}"/>
              </a:ext>
            </a:extLst>
          </p:cNvPr>
          <p:cNvSpPr txBox="1"/>
          <p:nvPr/>
        </p:nvSpPr>
        <p:spPr>
          <a:xfrm>
            <a:off x="2908864" y="2203868"/>
            <a:ext cx="1534488" cy="738664"/>
          </a:xfrm>
          <a:prstGeom prst="rect">
            <a:avLst/>
          </a:prstGeom>
          <a:noFill/>
        </p:spPr>
        <p:txBody>
          <a:bodyPr wrap="square" rtlCol="0">
            <a:spAutoFit/>
          </a:bodyPr>
          <a:lstStyle/>
          <a:p>
            <a:pPr algn="ctr"/>
            <a:r>
              <a:rPr lang="en-US" sz="1400"/>
              <a:t>How to adapt things to our specific situation?</a:t>
            </a:r>
            <a:endParaRPr lang="en-BE" sz="1400"/>
          </a:p>
        </p:txBody>
      </p:sp>
      <p:pic>
        <p:nvPicPr>
          <p:cNvPr id="147" name="Graphic 146" descr="Badge Question Mark with solid fill">
            <a:extLst>
              <a:ext uri="{FF2B5EF4-FFF2-40B4-BE49-F238E27FC236}">
                <a16:creationId xmlns:a16="http://schemas.microsoft.com/office/drawing/2014/main" id="{EA371FAA-423E-2E90-14A5-80F30B49FD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42108" y="1769891"/>
            <a:ext cx="468000" cy="468000"/>
          </a:xfrm>
          <a:prstGeom prst="rect">
            <a:avLst/>
          </a:prstGeom>
        </p:spPr>
      </p:pic>
      <p:sp>
        <p:nvSpPr>
          <p:cNvPr id="4" name="Rectangle: Rounded Corners 134">
            <a:extLst>
              <a:ext uri="{FF2B5EF4-FFF2-40B4-BE49-F238E27FC236}">
                <a16:creationId xmlns:a16="http://schemas.microsoft.com/office/drawing/2014/main" id="{E4F416C7-CC48-0F4C-98A1-5B649DCC2707}"/>
              </a:ext>
            </a:extLst>
          </p:cNvPr>
          <p:cNvSpPr/>
          <p:nvPr/>
        </p:nvSpPr>
        <p:spPr>
          <a:xfrm>
            <a:off x="11638228" y="1757727"/>
            <a:ext cx="1576716" cy="1440000"/>
          </a:xfrm>
          <a:prstGeom prst="roundRect">
            <a:avLst>
              <a:gd name="adj" fmla="val 9657"/>
            </a:avLst>
          </a:prstGeom>
          <a:solidFill>
            <a:srgbClr val="F1A9A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6" name="TextBox 135">
            <a:extLst>
              <a:ext uri="{FF2B5EF4-FFF2-40B4-BE49-F238E27FC236}">
                <a16:creationId xmlns:a16="http://schemas.microsoft.com/office/drawing/2014/main" id="{27FB7197-8D40-1A49-9F02-F1879459446E}"/>
              </a:ext>
            </a:extLst>
          </p:cNvPr>
          <p:cNvSpPr txBox="1"/>
          <p:nvPr/>
        </p:nvSpPr>
        <p:spPr>
          <a:xfrm>
            <a:off x="11659342" y="2207892"/>
            <a:ext cx="1534488" cy="954107"/>
          </a:xfrm>
          <a:prstGeom prst="rect">
            <a:avLst/>
          </a:prstGeom>
          <a:noFill/>
        </p:spPr>
        <p:txBody>
          <a:bodyPr wrap="square" lIns="91440" tIns="45720" rIns="91440" bIns="45720" rtlCol="0" anchor="t">
            <a:spAutoFit/>
          </a:bodyPr>
          <a:lstStyle/>
          <a:p>
            <a:pPr algn="ctr"/>
            <a:r>
              <a:rPr lang="en-US" sz="1400"/>
              <a:t>How do we even execute an assessment, and on what?​</a:t>
            </a:r>
            <a:endParaRPr lang="en-US" sz="1400">
              <a:ea typeface="Calibri"/>
              <a:cs typeface="Calibri"/>
            </a:endParaRPr>
          </a:p>
        </p:txBody>
      </p:sp>
      <p:pic>
        <p:nvPicPr>
          <p:cNvPr id="8" name="Graphic 7" descr="Low temperature with solid fill">
            <a:extLst>
              <a:ext uri="{FF2B5EF4-FFF2-40B4-BE49-F238E27FC236}">
                <a16:creationId xmlns:a16="http://schemas.microsoft.com/office/drawing/2014/main" id="{21B7B362-F7F9-E21E-654C-082F49D102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95778" y="1735217"/>
            <a:ext cx="468000" cy="468000"/>
          </a:xfrm>
          <a:prstGeom prst="rect">
            <a:avLst/>
          </a:prstGeom>
        </p:spPr>
      </p:pic>
      <p:sp>
        <p:nvSpPr>
          <p:cNvPr id="11" name="Rectangle: Rounded Corners 119">
            <a:extLst>
              <a:ext uri="{FF2B5EF4-FFF2-40B4-BE49-F238E27FC236}">
                <a16:creationId xmlns:a16="http://schemas.microsoft.com/office/drawing/2014/main" id="{9B23BB29-B6DF-D14D-F4CC-BDAD6872EF3F}"/>
              </a:ext>
            </a:extLst>
          </p:cNvPr>
          <p:cNvSpPr/>
          <p:nvPr/>
        </p:nvSpPr>
        <p:spPr>
          <a:xfrm>
            <a:off x="11475991" y="8280148"/>
            <a:ext cx="1576716" cy="1440000"/>
          </a:xfrm>
          <a:prstGeom prst="roundRect">
            <a:avLst>
              <a:gd name="adj" fmla="val 9657"/>
            </a:avLst>
          </a:prstGeom>
          <a:solidFill>
            <a:srgbClr val="FFDF97"/>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pic>
        <p:nvPicPr>
          <p:cNvPr id="15" name="Graphic 14" descr="Slippery with solid fill">
            <a:extLst>
              <a:ext uri="{FF2B5EF4-FFF2-40B4-BE49-F238E27FC236}">
                <a16:creationId xmlns:a16="http://schemas.microsoft.com/office/drawing/2014/main" id="{79D02DE4-87B9-991E-5E39-EDEE8595D2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30349" y="8301022"/>
            <a:ext cx="468000" cy="468000"/>
          </a:xfrm>
          <a:prstGeom prst="rect">
            <a:avLst/>
          </a:prstGeom>
        </p:spPr>
      </p:pic>
      <p:sp>
        <p:nvSpPr>
          <p:cNvPr id="19" name="TextBox 120">
            <a:extLst>
              <a:ext uri="{FF2B5EF4-FFF2-40B4-BE49-F238E27FC236}">
                <a16:creationId xmlns:a16="http://schemas.microsoft.com/office/drawing/2014/main" id="{3128570E-6F4B-4566-5CF9-347CB35897E1}"/>
              </a:ext>
            </a:extLst>
          </p:cNvPr>
          <p:cNvSpPr txBox="1"/>
          <p:nvPr/>
        </p:nvSpPr>
        <p:spPr>
          <a:xfrm>
            <a:off x="11527026" y="8804155"/>
            <a:ext cx="1534488" cy="954107"/>
          </a:xfrm>
          <a:prstGeom prst="rect">
            <a:avLst/>
          </a:prstGeom>
          <a:noFill/>
        </p:spPr>
        <p:txBody>
          <a:bodyPr wrap="square" lIns="91440" tIns="45720" rIns="91440" bIns="45720" rtlCol="0" anchor="t">
            <a:spAutoFit/>
          </a:bodyPr>
          <a:lstStyle/>
          <a:p>
            <a:pPr algn="ctr"/>
            <a:r>
              <a:rPr lang="en-US" sz="1400"/>
              <a:t>What Policies &amp; Procedures do we need? We do not understand these.</a:t>
            </a:r>
            <a:endParaRPr lang="nl-NL"/>
          </a:p>
        </p:txBody>
      </p:sp>
      <p:sp>
        <p:nvSpPr>
          <p:cNvPr id="3" name="Rectangle: Rounded Corners 2">
            <a:extLst>
              <a:ext uri="{FF2B5EF4-FFF2-40B4-BE49-F238E27FC236}">
                <a16:creationId xmlns:a16="http://schemas.microsoft.com/office/drawing/2014/main" id="{0B727981-D753-93E9-4E59-504586C95509}"/>
              </a:ext>
            </a:extLst>
          </p:cNvPr>
          <p:cNvSpPr/>
          <p:nvPr/>
        </p:nvSpPr>
        <p:spPr>
          <a:xfrm>
            <a:off x="5067251" y="1759352"/>
            <a:ext cx="1576716" cy="1440000"/>
          </a:xfrm>
          <a:prstGeom prst="roundRect">
            <a:avLst>
              <a:gd name="adj" fmla="val 9657"/>
            </a:avLst>
          </a:prstGeom>
          <a:solidFill>
            <a:srgbClr val="97E9A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71A93D51-95CD-520E-C3AD-0B008890A41E}"/>
              </a:ext>
            </a:extLst>
          </p:cNvPr>
          <p:cNvSpPr txBox="1"/>
          <p:nvPr/>
        </p:nvSpPr>
        <p:spPr>
          <a:xfrm>
            <a:off x="5088365" y="2209517"/>
            <a:ext cx="1534488" cy="954107"/>
          </a:xfrm>
          <a:prstGeom prst="rect">
            <a:avLst/>
          </a:prstGeom>
          <a:noFill/>
        </p:spPr>
        <p:txBody>
          <a:bodyPr wrap="square" rtlCol="0">
            <a:spAutoFit/>
          </a:bodyPr>
          <a:lstStyle/>
          <a:p>
            <a:pPr algn="ctr"/>
            <a:r>
              <a:rPr lang="en-US" sz="1400"/>
              <a:t>Which actions are required? And how do we implement these?</a:t>
            </a:r>
            <a:endParaRPr lang="en-BE" sz="1400"/>
          </a:p>
        </p:txBody>
      </p:sp>
      <p:pic>
        <p:nvPicPr>
          <p:cNvPr id="7" name="Graphic 6" descr="Badge Question Mark with solid fill">
            <a:extLst>
              <a:ext uri="{FF2B5EF4-FFF2-40B4-BE49-F238E27FC236}">
                <a16:creationId xmlns:a16="http://schemas.microsoft.com/office/drawing/2014/main" id="{051D3559-255E-8D36-4E25-D5F3F2014E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21609" y="1775540"/>
            <a:ext cx="468000" cy="468000"/>
          </a:xfrm>
          <a:prstGeom prst="rect">
            <a:avLst/>
          </a:prstGeom>
        </p:spPr>
      </p:pic>
    </p:spTree>
    <p:extLst>
      <p:ext uri="{BB962C8B-B14F-4D97-AF65-F5344CB8AC3E}">
        <p14:creationId xmlns:p14="http://schemas.microsoft.com/office/powerpoint/2010/main" val="30045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
                                  </p:stCondLst>
                                  <p:childTnLst>
                                    <p:set>
                                      <p:cBhvr>
                                        <p:cTn id="13" dur="1" fill="hold">
                                          <p:stCondLst>
                                            <p:cond delay="0"/>
                                          </p:stCondLst>
                                        </p:cTn>
                                        <p:tgtEl>
                                          <p:spTgt spid="111"/>
                                        </p:tgtEl>
                                        <p:attrNameLst>
                                          <p:attrName>style.visibility</p:attrName>
                                        </p:attrNameLst>
                                      </p:cBhvr>
                                      <p:to>
                                        <p:strVal val="visible"/>
                                      </p:to>
                                    </p:set>
                                  </p:childTnLst>
                                </p:cTn>
                              </p:par>
                              <p:par>
                                <p:cTn id="14" presetID="1" presetClass="entr" presetSubtype="0" fill="hold" nodeType="withEffect">
                                  <p:stCondLst>
                                    <p:cond delay="100"/>
                                  </p:stCondLst>
                                  <p:childTnLst>
                                    <p:set>
                                      <p:cBhvr>
                                        <p:cTn id="15" dur="1" fill="hold">
                                          <p:stCondLst>
                                            <p:cond delay="0"/>
                                          </p:stCondLst>
                                        </p:cTn>
                                        <p:tgtEl>
                                          <p:spTgt spid="112"/>
                                        </p:tgtEl>
                                        <p:attrNameLst>
                                          <p:attrName>style.visibility</p:attrName>
                                        </p:attrNameLst>
                                      </p:cBhvr>
                                      <p:to>
                                        <p:strVal val="visible"/>
                                      </p:to>
                                    </p:set>
                                  </p:childTnLst>
                                </p:cTn>
                              </p:par>
                              <p:par>
                                <p:cTn id="16" presetID="1" presetClass="entr" presetSubtype="0" fill="hold" grpId="0" nodeType="withEffect">
                                  <p:stCondLst>
                                    <p:cond delay="100"/>
                                  </p:stCondLst>
                                  <p:childTnLst>
                                    <p:set>
                                      <p:cBhvr>
                                        <p:cTn id="17" dur="1" fill="hold">
                                          <p:stCondLst>
                                            <p:cond delay="0"/>
                                          </p:stCondLst>
                                        </p:cTn>
                                        <p:tgtEl>
                                          <p:spTgt spid="113"/>
                                        </p:tgtEl>
                                        <p:attrNameLst>
                                          <p:attrName>style.visibility</p:attrName>
                                        </p:attrNameLst>
                                      </p:cBhvr>
                                      <p:to>
                                        <p:strVal val="visible"/>
                                      </p:to>
                                    </p:set>
                                  </p:childTnLst>
                                </p:cTn>
                              </p:par>
                            </p:childTnLst>
                          </p:cTn>
                        </p:par>
                        <p:par>
                          <p:cTn id="18" fill="hold">
                            <p:stCondLst>
                              <p:cond delay="100"/>
                            </p:stCondLst>
                            <p:childTnLst>
                              <p:par>
                                <p:cTn id="19" presetID="1" presetClass="entr" presetSubtype="0" fill="hold" grpId="0" nodeType="afterEffect">
                                  <p:stCondLst>
                                    <p:cond delay="10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10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grpId="0" nodeType="withEffect">
                                  <p:stCondLst>
                                    <p:cond delay="100"/>
                                  </p:stCondLst>
                                  <p:childTnLst>
                                    <p:set>
                                      <p:cBhvr>
                                        <p:cTn id="24" dur="1" fill="hold">
                                          <p:stCondLst>
                                            <p:cond delay="0"/>
                                          </p:stCondLst>
                                        </p:cTn>
                                        <p:tgtEl>
                                          <p:spTgt spid="116"/>
                                        </p:tgtEl>
                                        <p:attrNameLst>
                                          <p:attrName>style.visibility</p:attrName>
                                        </p:attrNameLst>
                                      </p:cBhvr>
                                      <p:to>
                                        <p:strVal val="visible"/>
                                      </p:to>
                                    </p:set>
                                  </p:childTnLst>
                                </p:cTn>
                              </p:par>
                            </p:childTnLst>
                          </p:cTn>
                        </p:par>
                        <p:par>
                          <p:cTn id="25" fill="hold">
                            <p:stCondLst>
                              <p:cond delay="200"/>
                            </p:stCondLst>
                            <p:childTnLst>
                              <p:par>
                                <p:cTn id="26" presetID="1" presetClass="entr" presetSubtype="0" fill="hold" grpId="0" nodeType="afterEffect">
                                  <p:stCondLst>
                                    <p:cond delay="100"/>
                                  </p:stCondLst>
                                  <p:childTnLst>
                                    <p:set>
                                      <p:cBhvr>
                                        <p:cTn id="27" dur="1" fill="hold">
                                          <p:stCondLst>
                                            <p:cond delay="0"/>
                                          </p:stCondLst>
                                        </p:cTn>
                                        <p:tgtEl>
                                          <p:spTgt spid="117"/>
                                        </p:tgtEl>
                                        <p:attrNameLst>
                                          <p:attrName>style.visibility</p:attrName>
                                        </p:attrNameLst>
                                      </p:cBhvr>
                                      <p:to>
                                        <p:strVal val="visible"/>
                                      </p:to>
                                    </p:set>
                                  </p:childTnLst>
                                </p:cTn>
                              </p:par>
                              <p:par>
                                <p:cTn id="28" presetID="1" presetClass="entr" presetSubtype="0" fill="hold" nodeType="withEffect">
                                  <p:stCondLst>
                                    <p:cond delay="100"/>
                                  </p:stCondLst>
                                  <p:childTnLst>
                                    <p:set>
                                      <p:cBhvr>
                                        <p:cTn id="29" dur="1" fill="hold">
                                          <p:stCondLst>
                                            <p:cond delay="0"/>
                                          </p:stCondLst>
                                        </p:cTn>
                                        <p:tgtEl>
                                          <p:spTgt spid="118"/>
                                        </p:tgtEl>
                                        <p:attrNameLst>
                                          <p:attrName>style.visibility</p:attrName>
                                        </p:attrNameLst>
                                      </p:cBhvr>
                                      <p:to>
                                        <p:strVal val="visible"/>
                                      </p:to>
                                    </p:set>
                                  </p:childTnLst>
                                </p:cTn>
                              </p:par>
                              <p:par>
                                <p:cTn id="30" presetID="1" presetClass="entr" presetSubtype="0" fill="hold" grpId="0" nodeType="withEffect">
                                  <p:stCondLst>
                                    <p:cond delay="100"/>
                                  </p:stCondLst>
                                  <p:childTnLst>
                                    <p:set>
                                      <p:cBhvr>
                                        <p:cTn id="31" dur="1" fill="hold">
                                          <p:stCondLst>
                                            <p:cond delay="0"/>
                                          </p:stCondLst>
                                        </p:cTn>
                                        <p:tgtEl>
                                          <p:spTgt spid="1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100"/>
                                  </p:stCondLst>
                                  <p:childTnLst>
                                    <p:set>
                                      <p:cBhvr>
                                        <p:cTn id="42" dur="1" fill="hold">
                                          <p:stCondLst>
                                            <p:cond delay="0"/>
                                          </p:stCondLst>
                                        </p:cTn>
                                        <p:tgtEl>
                                          <p:spTgt spid="11"/>
                                        </p:tgtEl>
                                        <p:attrNameLst>
                                          <p:attrName>style.visibility</p:attrName>
                                        </p:attrNameLst>
                                      </p:cBhvr>
                                      <p:to>
                                        <p:strVal val="visible"/>
                                      </p:to>
                                    </p:set>
                                  </p:childTnLst>
                                </p:cTn>
                              </p:par>
                            </p:childTnLst>
                          </p:cTn>
                        </p:par>
                        <p:par>
                          <p:cTn id="43" fill="hold">
                            <p:stCondLst>
                              <p:cond delay="100"/>
                            </p:stCondLst>
                            <p:childTnLst>
                              <p:par>
                                <p:cTn id="44" presetID="1"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par>
                          <p:cTn id="46" fill="hold">
                            <p:stCondLst>
                              <p:cond delay="100"/>
                            </p:stCondLst>
                            <p:childTnLst>
                              <p:par>
                                <p:cTn id="47" presetID="1"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100"/>
                            </p:stCondLst>
                            <p:childTnLst>
                              <p:par>
                                <p:cTn id="50" presetID="1" presetClass="entr" presetSubtype="0" fill="hold" grpId="0" nodeType="afterEffect">
                                  <p:stCondLst>
                                    <p:cond delay="100"/>
                                  </p:stCondLst>
                                  <p:childTnLst>
                                    <p:set>
                                      <p:cBhvr>
                                        <p:cTn id="51" dur="1" fill="hold">
                                          <p:stCondLst>
                                            <p:cond delay="0"/>
                                          </p:stCondLst>
                                        </p:cTn>
                                        <p:tgtEl>
                                          <p:spTgt spid="126"/>
                                        </p:tgtEl>
                                        <p:attrNameLst>
                                          <p:attrName>style.visibility</p:attrName>
                                        </p:attrNameLst>
                                      </p:cBhvr>
                                      <p:to>
                                        <p:strVal val="visible"/>
                                      </p:to>
                                    </p:set>
                                  </p:childTnLst>
                                </p:cTn>
                              </p:par>
                              <p:par>
                                <p:cTn id="52" presetID="1" presetClass="entr" presetSubtype="0" fill="hold" grpId="0" nodeType="withEffect">
                                  <p:stCondLst>
                                    <p:cond delay="100"/>
                                  </p:stCondLst>
                                  <p:childTnLst>
                                    <p:set>
                                      <p:cBhvr>
                                        <p:cTn id="53" dur="1" fill="hold">
                                          <p:stCondLst>
                                            <p:cond delay="0"/>
                                          </p:stCondLst>
                                        </p:cTn>
                                        <p:tgtEl>
                                          <p:spTgt spid="127"/>
                                        </p:tgtEl>
                                        <p:attrNameLst>
                                          <p:attrName>style.visibility</p:attrName>
                                        </p:attrNameLst>
                                      </p:cBhvr>
                                      <p:to>
                                        <p:strVal val="visible"/>
                                      </p:to>
                                    </p:set>
                                  </p:childTnLst>
                                </p:cTn>
                              </p:par>
                              <p:par>
                                <p:cTn id="54" presetID="1" presetClass="entr" presetSubtype="0" fill="hold" nodeType="withEffect">
                                  <p:stCondLst>
                                    <p:cond delay="100"/>
                                  </p:stCondLst>
                                  <p:childTnLst>
                                    <p:set>
                                      <p:cBhvr>
                                        <p:cTn id="55" dur="1" fill="hold">
                                          <p:stCondLst>
                                            <p:cond delay="0"/>
                                          </p:stCondLst>
                                        </p:cTn>
                                        <p:tgtEl>
                                          <p:spTgt spid="128"/>
                                        </p:tgtEl>
                                        <p:attrNameLst>
                                          <p:attrName>style.visibility</p:attrName>
                                        </p:attrNameLst>
                                      </p:cBhvr>
                                      <p:to>
                                        <p:strVal val="visible"/>
                                      </p:to>
                                    </p:set>
                                  </p:childTnLst>
                                </p:cTn>
                              </p:par>
                            </p:childTnLst>
                          </p:cTn>
                        </p:par>
                        <p:par>
                          <p:cTn id="56" fill="hold">
                            <p:stCondLst>
                              <p:cond delay="200"/>
                            </p:stCondLst>
                            <p:childTnLst>
                              <p:par>
                                <p:cTn id="57" presetID="1" presetClass="entr" presetSubtype="0" fill="hold" grpId="0" nodeType="afterEffect">
                                  <p:stCondLst>
                                    <p:cond delay="100"/>
                                  </p:stCondLst>
                                  <p:childTnLst>
                                    <p:set>
                                      <p:cBhvr>
                                        <p:cTn id="58" dur="1" fill="hold">
                                          <p:stCondLst>
                                            <p:cond delay="0"/>
                                          </p:stCondLst>
                                        </p:cTn>
                                        <p:tgtEl>
                                          <p:spTgt spid="123"/>
                                        </p:tgtEl>
                                        <p:attrNameLst>
                                          <p:attrName>style.visibility</p:attrName>
                                        </p:attrNameLst>
                                      </p:cBhvr>
                                      <p:to>
                                        <p:strVal val="visible"/>
                                      </p:to>
                                    </p:set>
                                  </p:childTnLst>
                                </p:cTn>
                              </p:par>
                              <p:par>
                                <p:cTn id="59" presetID="1" presetClass="entr" presetSubtype="0" fill="hold" grpId="0" nodeType="withEffect">
                                  <p:stCondLst>
                                    <p:cond delay="10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nodeType="withEffect">
                                  <p:stCondLst>
                                    <p:cond delay="100"/>
                                  </p:stCondLst>
                                  <p:childTnLst>
                                    <p:set>
                                      <p:cBhvr>
                                        <p:cTn id="62" dur="1" fill="hold">
                                          <p:stCondLst>
                                            <p:cond delay="0"/>
                                          </p:stCondLst>
                                        </p:cTn>
                                        <p:tgtEl>
                                          <p:spTgt spid="1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1"/>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100"/>
                                  </p:stCondLst>
                                  <p:childTnLst>
                                    <p:set>
                                      <p:cBhvr>
                                        <p:cTn id="73" dur="1" fill="hold">
                                          <p:stCondLst>
                                            <p:cond delay="0"/>
                                          </p:stCondLst>
                                        </p:cTn>
                                        <p:tgtEl>
                                          <p:spTgt spid="132"/>
                                        </p:tgtEl>
                                        <p:attrNameLst>
                                          <p:attrName>style.visibility</p:attrName>
                                        </p:attrNameLst>
                                      </p:cBhvr>
                                      <p:to>
                                        <p:strVal val="visible"/>
                                      </p:to>
                                    </p:set>
                                  </p:childTnLst>
                                </p:cTn>
                              </p:par>
                              <p:par>
                                <p:cTn id="74" presetID="1" presetClass="entr" presetSubtype="0" fill="hold" grpId="0" nodeType="withEffect">
                                  <p:stCondLst>
                                    <p:cond delay="100"/>
                                  </p:stCondLst>
                                  <p:childTnLst>
                                    <p:set>
                                      <p:cBhvr>
                                        <p:cTn id="75" dur="1" fill="hold">
                                          <p:stCondLst>
                                            <p:cond delay="0"/>
                                          </p:stCondLst>
                                        </p:cTn>
                                        <p:tgtEl>
                                          <p:spTgt spid="133"/>
                                        </p:tgtEl>
                                        <p:attrNameLst>
                                          <p:attrName>style.visibility</p:attrName>
                                        </p:attrNameLst>
                                      </p:cBhvr>
                                      <p:to>
                                        <p:strVal val="visible"/>
                                      </p:to>
                                    </p:set>
                                  </p:childTnLst>
                                </p:cTn>
                              </p:par>
                              <p:par>
                                <p:cTn id="76" presetID="1" presetClass="entr" presetSubtype="0" fill="hold" nodeType="withEffect">
                                  <p:stCondLst>
                                    <p:cond delay="100"/>
                                  </p:stCondLst>
                                  <p:childTnLst>
                                    <p:set>
                                      <p:cBhvr>
                                        <p:cTn id="77" dur="1" fill="hold">
                                          <p:stCondLst>
                                            <p:cond delay="0"/>
                                          </p:stCondLst>
                                        </p:cTn>
                                        <p:tgtEl>
                                          <p:spTgt spid="134"/>
                                        </p:tgtEl>
                                        <p:attrNameLst>
                                          <p:attrName>style.visibility</p:attrName>
                                        </p:attrNameLst>
                                      </p:cBhvr>
                                      <p:to>
                                        <p:strVal val="visible"/>
                                      </p:to>
                                    </p:set>
                                  </p:childTnLst>
                                </p:cTn>
                              </p:par>
                            </p:childTnLst>
                          </p:cTn>
                        </p:par>
                        <p:par>
                          <p:cTn id="78" fill="hold">
                            <p:stCondLst>
                              <p:cond delay="100"/>
                            </p:stCondLst>
                            <p:childTnLst>
                              <p:par>
                                <p:cTn id="79" presetID="1" presetClass="entr" presetSubtype="0" fill="hold" grpId="0" nodeType="afterEffect">
                                  <p:stCondLst>
                                    <p:cond delay="100"/>
                                  </p:stCondLst>
                                  <p:childTnLst>
                                    <p:set>
                                      <p:cBhvr>
                                        <p:cTn id="80" dur="1" fill="hold">
                                          <p:stCondLst>
                                            <p:cond delay="0"/>
                                          </p:stCondLst>
                                        </p:cTn>
                                        <p:tgtEl>
                                          <p:spTgt spid="4"/>
                                        </p:tgtEl>
                                        <p:attrNameLst>
                                          <p:attrName>style.visibility</p:attrName>
                                        </p:attrNameLst>
                                      </p:cBhvr>
                                      <p:to>
                                        <p:strVal val="visible"/>
                                      </p:to>
                                    </p:set>
                                  </p:childTnLst>
                                </p:cTn>
                              </p:par>
                            </p:childTnLst>
                          </p:cTn>
                        </p:par>
                        <p:par>
                          <p:cTn id="81" fill="hold">
                            <p:stCondLst>
                              <p:cond delay="200"/>
                            </p:stCondLst>
                            <p:childTnLst>
                              <p:par>
                                <p:cTn id="82" presetID="1" presetClass="entr" presetSubtype="0" fill="hold" grpId="0" nodeType="afterEffect">
                                  <p:stCondLst>
                                    <p:cond delay="0"/>
                                  </p:stCondLst>
                                  <p:childTnLst>
                                    <p:set>
                                      <p:cBhvr>
                                        <p:cTn id="83" dur="1" fill="hold">
                                          <p:stCondLst>
                                            <p:cond delay="0"/>
                                          </p:stCondLst>
                                        </p:cTn>
                                        <p:tgtEl>
                                          <p:spTgt spid="6"/>
                                        </p:tgtEl>
                                        <p:attrNameLst>
                                          <p:attrName>style.visibility</p:attrName>
                                        </p:attrNameLst>
                                      </p:cBhvr>
                                      <p:to>
                                        <p:strVal val="visible"/>
                                      </p:to>
                                    </p:set>
                                  </p:childTnLst>
                                </p:cTn>
                              </p:par>
                            </p:childTnLst>
                          </p:cTn>
                        </p:par>
                        <p:par>
                          <p:cTn id="84" fill="hold">
                            <p:stCondLst>
                              <p:cond delay="200"/>
                            </p:stCondLst>
                            <p:childTnLst>
                              <p:par>
                                <p:cTn id="85" presetID="1" presetClass="entr" presetSubtype="0" fill="hold" nodeType="after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par>
                          <p:cTn id="87" fill="hold">
                            <p:stCondLst>
                              <p:cond delay="200"/>
                            </p:stCondLst>
                            <p:childTnLst>
                              <p:par>
                                <p:cTn id="88" presetID="1" presetClass="entr" presetSubtype="0" fill="hold" grpId="0" nodeType="afterEffect">
                                  <p:stCondLst>
                                    <p:cond delay="100"/>
                                  </p:stCondLst>
                                  <p:childTnLst>
                                    <p:set>
                                      <p:cBhvr>
                                        <p:cTn id="89" dur="1" fill="hold">
                                          <p:stCondLst>
                                            <p:cond delay="0"/>
                                          </p:stCondLst>
                                        </p:cTn>
                                        <p:tgtEl>
                                          <p:spTgt spid="135"/>
                                        </p:tgtEl>
                                        <p:attrNameLst>
                                          <p:attrName>style.visibility</p:attrName>
                                        </p:attrNameLst>
                                      </p:cBhvr>
                                      <p:to>
                                        <p:strVal val="visible"/>
                                      </p:to>
                                    </p:set>
                                  </p:childTnLst>
                                </p:cTn>
                              </p:par>
                              <p:par>
                                <p:cTn id="90" presetID="1" presetClass="entr" presetSubtype="0" fill="hold" grpId="0" nodeType="withEffect">
                                  <p:stCondLst>
                                    <p:cond delay="100"/>
                                  </p:stCondLst>
                                  <p:childTnLst>
                                    <p:set>
                                      <p:cBhvr>
                                        <p:cTn id="91" dur="1" fill="hold">
                                          <p:stCondLst>
                                            <p:cond delay="0"/>
                                          </p:stCondLst>
                                        </p:cTn>
                                        <p:tgtEl>
                                          <p:spTgt spid="136"/>
                                        </p:tgtEl>
                                        <p:attrNameLst>
                                          <p:attrName>style.visibility</p:attrName>
                                        </p:attrNameLst>
                                      </p:cBhvr>
                                      <p:to>
                                        <p:strVal val="visible"/>
                                      </p:to>
                                    </p:set>
                                  </p:childTnLst>
                                </p:cTn>
                              </p:par>
                              <p:par>
                                <p:cTn id="92" presetID="1" presetClass="entr" presetSubtype="0" fill="hold" nodeType="withEffect">
                                  <p:stCondLst>
                                    <p:cond delay="100"/>
                                  </p:stCondLst>
                                  <p:childTnLst>
                                    <p:set>
                                      <p:cBhvr>
                                        <p:cTn id="93" dur="1" fill="hold">
                                          <p:stCondLst>
                                            <p:cond delay="0"/>
                                          </p:stCondLst>
                                        </p:cTn>
                                        <p:tgtEl>
                                          <p:spTgt spid="13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3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40"/>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41"/>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100"/>
                                  </p:stCondLst>
                                  <p:childTnLst>
                                    <p:set>
                                      <p:cBhvr>
                                        <p:cTn id="104" dur="1" fill="hold">
                                          <p:stCondLst>
                                            <p:cond delay="0"/>
                                          </p:stCondLst>
                                        </p:cTn>
                                        <p:tgtEl>
                                          <p:spTgt spid="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childTnLst>
                                </p:cTn>
                              </p:par>
                            </p:childTnLst>
                          </p:cTn>
                        </p:par>
                        <p:par>
                          <p:cTn id="109" fill="hold">
                            <p:stCondLst>
                              <p:cond delay="100"/>
                            </p:stCondLst>
                            <p:childTnLst>
                              <p:par>
                                <p:cTn id="110" presetID="1" presetClass="entr" presetSubtype="0" fill="hold" grpId="0" nodeType="afterEffect">
                                  <p:stCondLst>
                                    <p:cond delay="100"/>
                                  </p:stCondLst>
                                  <p:childTnLst>
                                    <p:set>
                                      <p:cBhvr>
                                        <p:cTn id="111" dur="1" fill="hold">
                                          <p:stCondLst>
                                            <p:cond delay="0"/>
                                          </p:stCondLst>
                                        </p:cTn>
                                        <p:tgtEl>
                                          <p:spTgt spid="145"/>
                                        </p:tgtEl>
                                        <p:attrNameLst>
                                          <p:attrName>style.visibility</p:attrName>
                                        </p:attrNameLst>
                                      </p:cBhvr>
                                      <p:to>
                                        <p:strVal val="visible"/>
                                      </p:to>
                                    </p:set>
                                  </p:childTnLst>
                                </p:cTn>
                              </p:par>
                              <p:par>
                                <p:cTn id="112" presetID="1" presetClass="entr" presetSubtype="0" fill="hold" grpId="0" nodeType="withEffect">
                                  <p:stCondLst>
                                    <p:cond delay="100"/>
                                  </p:stCondLst>
                                  <p:childTnLst>
                                    <p:set>
                                      <p:cBhvr>
                                        <p:cTn id="113" dur="1" fill="hold">
                                          <p:stCondLst>
                                            <p:cond delay="0"/>
                                          </p:stCondLst>
                                        </p:cTn>
                                        <p:tgtEl>
                                          <p:spTgt spid="146"/>
                                        </p:tgtEl>
                                        <p:attrNameLst>
                                          <p:attrName>style.visibility</p:attrName>
                                        </p:attrNameLst>
                                      </p:cBhvr>
                                      <p:to>
                                        <p:strVal val="visible"/>
                                      </p:to>
                                    </p:set>
                                  </p:childTnLst>
                                </p:cTn>
                              </p:par>
                              <p:par>
                                <p:cTn id="114" presetID="1" presetClass="entr" presetSubtype="0" fill="hold" nodeType="withEffect">
                                  <p:stCondLst>
                                    <p:cond delay="100"/>
                                  </p:stCondLst>
                                  <p:childTnLst>
                                    <p:set>
                                      <p:cBhvr>
                                        <p:cTn id="115" dur="1" fill="hold">
                                          <p:stCondLst>
                                            <p:cond delay="0"/>
                                          </p:stCondLst>
                                        </p:cTn>
                                        <p:tgtEl>
                                          <p:spTgt spid="147"/>
                                        </p:tgtEl>
                                        <p:attrNameLst>
                                          <p:attrName>style.visibility</p:attrName>
                                        </p:attrNameLst>
                                      </p:cBhvr>
                                      <p:to>
                                        <p:strVal val="visible"/>
                                      </p:to>
                                    </p:set>
                                  </p:childTnLst>
                                </p:cTn>
                              </p:par>
                            </p:childTnLst>
                          </p:cTn>
                        </p:par>
                        <p:par>
                          <p:cTn id="116" fill="hold">
                            <p:stCondLst>
                              <p:cond delay="200"/>
                            </p:stCondLst>
                            <p:childTnLst>
                              <p:par>
                                <p:cTn id="117" presetID="1" presetClass="entr" presetSubtype="0" fill="hold" grpId="0" nodeType="afterEffect">
                                  <p:stCondLst>
                                    <p:cond delay="100"/>
                                  </p:stCondLst>
                                  <p:childTnLst>
                                    <p:set>
                                      <p:cBhvr>
                                        <p:cTn id="118" dur="1" fill="hold">
                                          <p:stCondLst>
                                            <p:cond delay="0"/>
                                          </p:stCondLst>
                                        </p:cTn>
                                        <p:tgtEl>
                                          <p:spTgt spid="142"/>
                                        </p:tgtEl>
                                        <p:attrNameLst>
                                          <p:attrName>style.visibility</p:attrName>
                                        </p:attrNameLst>
                                      </p:cBhvr>
                                      <p:to>
                                        <p:strVal val="visible"/>
                                      </p:to>
                                    </p:set>
                                  </p:childTnLst>
                                </p:cTn>
                              </p:par>
                              <p:par>
                                <p:cTn id="119" presetID="1" presetClass="entr" presetSubtype="0" fill="hold" grpId="0" nodeType="withEffect">
                                  <p:stCondLst>
                                    <p:cond delay="100"/>
                                  </p:stCondLst>
                                  <p:childTnLst>
                                    <p:set>
                                      <p:cBhvr>
                                        <p:cTn id="120" dur="1" fill="hold">
                                          <p:stCondLst>
                                            <p:cond delay="0"/>
                                          </p:stCondLst>
                                        </p:cTn>
                                        <p:tgtEl>
                                          <p:spTgt spid="143"/>
                                        </p:tgtEl>
                                        <p:attrNameLst>
                                          <p:attrName>style.visibility</p:attrName>
                                        </p:attrNameLst>
                                      </p:cBhvr>
                                      <p:to>
                                        <p:strVal val="visible"/>
                                      </p:to>
                                    </p:set>
                                  </p:childTnLst>
                                </p:cTn>
                              </p:par>
                              <p:par>
                                <p:cTn id="121" presetID="1" presetClass="entr" presetSubtype="0" fill="hold" nodeType="withEffect">
                                  <p:stCondLst>
                                    <p:cond delay="100"/>
                                  </p:stCondLst>
                                  <p:childTnLst>
                                    <p:set>
                                      <p:cBhvr>
                                        <p:cTn id="1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0" grpId="0"/>
      <p:bldP spid="111" grpId="0" animBg="1"/>
      <p:bldP spid="113" grpId="0"/>
      <p:bldP spid="114" grpId="0" animBg="1"/>
      <p:bldP spid="116" grpId="0"/>
      <p:bldP spid="117" grpId="0" animBg="1"/>
      <p:bldP spid="119" grpId="0"/>
      <p:bldP spid="120" grpId="0" animBg="1"/>
      <p:bldP spid="121" grpId="0"/>
      <p:bldP spid="123" grpId="0" animBg="1"/>
      <p:bldP spid="124" grpId="0"/>
      <p:bldP spid="126" grpId="0" animBg="1"/>
      <p:bldP spid="127" grpId="0"/>
      <p:bldP spid="129" grpId="0" animBg="1"/>
      <p:bldP spid="130" grpId="0"/>
      <p:bldP spid="132" grpId="0" animBg="1"/>
      <p:bldP spid="133" grpId="0"/>
      <p:bldP spid="135" grpId="0" animBg="1"/>
      <p:bldP spid="136" grpId="0"/>
      <p:bldP spid="139" grpId="0" animBg="1"/>
      <p:bldP spid="140" grpId="0"/>
      <p:bldP spid="142" grpId="0" animBg="1"/>
      <p:bldP spid="143" grpId="0"/>
      <p:bldP spid="145" grpId="0" animBg="1"/>
      <p:bldP spid="146" grpId="0"/>
      <p:bldP spid="4" grpId="0" animBg="1"/>
      <p:bldP spid="6" grpId="0"/>
      <p:bldP spid="11" grpId="0" animBg="1"/>
      <p:bldP spid="19" grpId="0"/>
      <p:bldP spid="3" grpId="0" animBg="1"/>
      <p:bldP spid="5" grpId="0"/>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0F4DD-10C6-710E-03D8-0FF8C9BC921F}"/>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602E3F8-1973-8343-9F7A-54F3E93CDA6C}"/>
              </a:ext>
            </a:extLst>
          </p:cNvPr>
          <p:cNvSpPr>
            <a:spLocks noGrp="1"/>
          </p:cNvSpPr>
          <p:nvPr>
            <p:ph type="title"/>
          </p:nvPr>
        </p:nvSpPr>
        <p:spPr/>
        <p:txBody>
          <a:bodyPr/>
          <a:lstStyle/>
          <a:p>
            <a:r>
              <a:rPr lang="en-US">
                <a:latin typeface="Hanken Grotesk Light"/>
              </a:rPr>
              <a:t>A simple, actionable &amp; context-driven solution </a:t>
            </a:r>
            <a:endParaRPr lang="en-BE"/>
          </a:p>
        </p:txBody>
      </p:sp>
      <p:grpSp>
        <p:nvGrpSpPr>
          <p:cNvPr id="587" name="Group 586">
            <a:extLst>
              <a:ext uri="{FF2B5EF4-FFF2-40B4-BE49-F238E27FC236}">
                <a16:creationId xmlns:a16="http://schemas.microsoft.com/office/drawing/2014/main" id="{20E16F1C-83CD-8651-AAA6-385586A1D7E5}"/>
              </a:ext>
            </a:extLst>
          </p:cNvPr>
          <p:cNvGrpSpPr/>
          <p:nvPr/>
        </p:nvGrpSpPr>
        <p:grpSpPr>
          <a:xfrm>
            <a:off x="1173243" y="2659881"/>
            <a:ext cx="5509439" cy="1060711"/>
            <a:chOff x="1173243" y="2659881"/>
            <a:chExt cx="5509439" cy="1060711"/>
          </a:xfrm>
        </p:grpSpPr>
        <p:sp>
          <p:nvSpPr>
            <p:cNvPr id="49" name="Rectangle: Rounded Corners 48">
              <a:extLst>
                <a:ext uri="{FF2B5EF4-FFF2-40B4-BE49-F238E27FC236}">
                  <a16:creationId xmlns:a16="http://schemas.microsoft.com/office/drawing/2014/main" id="{3C6E7760-C9C3-6E04-D19C-B7DB9FF3EAB7}"/>
                </a:ext>
              </a:extLst>
            </p:cNvPr>
            <p:cNvSpPr/>
            <p:nvPr/>
          </p:nvSpPr>
          <p:spPr>
            <a:xfrm>
              <a:off x="1173243" y="2659881"/>
              <a:ext cx="5509439" cy="1060711"/>
            </a:xfrm>
            <a:prstGeom prst="roundRect">
              <a:avLst>
                <a:gd name="adj" fmla="val 897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latin typeface="Hanken Grotesk"/>
              </a:endParaRPr>
            </a:p>
          </p:txBody>
        </p:sp>
        <p:grpSp>
          <p:nvGrpSpPr>
            <p:cNvPr id="15" name="Group 14">
              <a:extLst>
                <a:ext uri="{FF2B5EF4-FFF2-40B4-BE49-F238E27FC236}">
                  <a16:creationId xmlns:a16="http://schemas.microsoft.com/office/drawing/2014/main" id="{9EEC8442-DEC0-27DC-D8C6-2B54DA51FD19}"/>
                </a:ext>
              </a:extLst>
            </p:cNvPr>
            <p:cNvGrpSpPr/>
            <p:nvPr/>
          </p:nvGrpSpPr>
          <p:grpSpPr>
            <a:xfrm>
              <a:off x="1311836" y="2920236"/>
              <a:ext cx="4529370" cy="540000"/>
              <a:chOff x="10987983" y="7658100"/>
              <a:chExt cx="4529370" cy="540000"/>
            </a:xfrm>
          </p:grpSpPr>
          <p:pic>
            <p:nvPicPr>
              <p:cNvPr id="630" name="Rect">
                <a:extLst>
                  <a:ext uri="{FF2B5EF4-FFF2-40B4-BE49-F238E27FC236}">
                    <a16:creationId xmlns:a16="http://schemas.microsoft.com/office/drawing/2014/main" id="{08F8D6E3-660E-8ADC-450C-100DEF26EC43}"/>
                  </a:ext>
                </a:extLst>
              </p:cNvPr>
              <p:cNvPicPr>
                <a:picLocks noChangeAspect="1"/>
              </p:cNvPicPr>
              <p:nvPr/>
            </p:nvPicPr>
            <p:blipFill rotWithShape="1">
              <a:blip r:embed="rId4">
                <a:alphaModFix/>
                <a:duotone>
                  <a:schemeClr val="accent2">
                    <a:shade val="45000"/>
                    <a:satMod val="135000"/>
                  </a:schemeClr>
                  <a:prstClr val="white"/>
                </a:duotone>
              </a:blip>
              <a:stretch/>
            </p:blipFill>
            <p:spPr>
              <a:xfrm>
                <a:off x="10987983" y="7658100"/>
                <a:ext cx="540000" cy="540000"/>
              </a:xfrm>
              <a:prstGeom prst="rect">
                <a:avLst/>
              </a:prstGeom>
            </p:spPr>
          </p:pic>
          <p:sp>
            <p:nvSpPr>
              <p:cNvPr id="632" name="Primary Heading-12">
                <a:extLst>
                  <a:ext uri="{FF2B5EF4-FFF2-40B4-BE49-F238E27FC236}">
                    <a16:creationId xmlns:a16="http://schemas.microsoft.com/office/drawing/2014/main" id="{24829F09-4263-C539-473E-0437F2FD611A}"/>
                  </a:ext>
                </a:extLst>
              </p:cNvPr>
              <p:cNvSpPr txBox="1"/>
              <p:nvPr/>
            </p:nvSpPr>
            <p:spPr>
              <a:xfrm>
                <a:off x="11544542" y="7780623"/>
                <a:ext cx="3972811" cy="294953"/>
              </a:xfrm>
              <a:prstGeom prst="rect">
                <a:avLst/>
              </a:prstGeom>
              <a:noFill/>
            </p:spPr>
            <p:txBody>
              <a:bodyPr vertOverflow="clip" horzOverflow="clip" wrap="square" lIns="0" tIns="0" rIns="0" bIns="0" rtlCol="0" anchor="t">
                <a:spAutoFit/>
              </a:bodyPr>
              <a:lstStyle/>
              <a:p>
                <a:pPr algn="l">
                  <a:lnSpc>
                    <a:spcPts val="2250"/>
                  </a:lnSpc>
                </a:pPr>
                <a:r>
                  <a:rPr lang="en-US" sz="2000" b="1" spc="-38" dirty="0">
                    <a:solidFill>
                      <a:srgbClr val="FFFFFF">
                        <a:alpha val="100000"/>
                      </a:srgbClr>
                    </a:solidFill>
                    <a:latin typeface="Hanken Grotesk" panose="00000700000000000000" pitchFamily="2" charset="0"/>
                  </a:rPr>
                  <a:t>Advise from specialist</a:t>
                </a:r>
              </a:p>
            </p:txBody>
          </p:sp>
        </p:grpSp>
      </p:grpSp>
      <p:grpSp>
        <p:nvGrpSpPr>
          <p:cNvPr id="589" name="Group 588">
            <a:extLst>
              <a:ext uri="{FF2B5EF4-FFF2-40B4-BE49-F238E27FC236}">
                <a16:creationId xmlns:a16="http://schemas.microsoft.com/office/drawing/2014/main" id="{95D0AB4F-5518-92E5-EE54-7B7004C8DDA2}"/>
              </a:ext>
            </a:extLst>
          </p:cNvPr>
          <p:cNvGrpSpPr/>
          <p:nvPr/>
        </p:nvGrpSpPr>
        <p:grpSpPr>
          <a:xfrm>
            <a:off x="1173243" y="4333221"/>
            <a:ext cx="5509439" cy="1060711"/>
            <a:chOff x="1173243" y="4365476"/>
            <a:chExt cx="5509439" cy="1060711"/>
          </a:xfrm>
        </p:grpSpPr>
        <p:sp>
          <p:nvSpPr>
            <p:cNvPr id="14" name="Rectangle: Rounded Corners 13">
              <a:extLst>
                <a:ext uri="{FF2B5EF4-FFF2-40B4-BE49-F238E27FC236}">
                  <a16:creationId xmlns:a16="http://schemas.microsoft.com/office/drawing/2014/main" id="{D9148BCF-2F49-64C5-7E42-C3D82B67AC66}"/>
                </a:ext>
              </a:extLst>
            </p:cNvPr>
            <p:cNvSpPr/>
            <p:nvPr/>
          </p:nvSpPr>
          <p:spPr>
            <a:xfrm>
              <a:off x="1173243" y="4365476"/>
              <a:ext cx="5509439" cy="1060711"/>
            </a:xfrm>
            <a:prstGeom prst="roundRect">
              <a:avLst>
                <a:gd name="adj" fmla="val 897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latin typeface="Hanken Grotesk"/>
              </a:endParaRPr>
            </a:p>
          </p:txBody>
        </p:sp>
        <p:grpSp>
          <p:nvGrpSpPr>
            <p:cNvPr id="39" name="Group 38">
              <a:extLst>
                <a:ext uri="{FF2B5EF4-FFF2-40B4-BE49-F238E27FC236}">
                  <a16:creationId xmlns:a16="http://schemas.microsoft.com/office/drawing/2014/main" id="{7336FFDB-D056-0DC5-FC10-A0D21B9176CA}"/>
                </a:ext>
              </a:extLst>
            </p:cNvPr>
            <p:cNvGrpSpPr/>
            <p:nvPr/>
          </p:nvGrpSpPr>
          <p:grpSpPr>
            <a:xfrm>
              <a:off x="1311836" y="4625831"/>
              <a:ext cx="4753962" cy="540000"/>
              <a:chOff x="10987983" y="7658100"/>
              <a:chExt cx="4753962" cy="540000"/>
            </a:xfrm>
          </p:grpSpPr>
          <p:pic>
            <p:nvPicPr>
              <p:cNvPr id="40" name="Rect">
                <a:extLst>
                  <a:ext uri="{FF2B5EF4-FFF2-40B4-BE49-F238E27FC236}">
                    <a16:creationId xmlns:a16="http://schemas.microsoft.com/office/drawing/2014/main" id="{4BBFA463-78E9-5D6D-3F80-74993AD63A4E}"/>
                  </a:ext>
                </a:extLst>
              </p:cNvPr>
              <p:cNvPicPr>
                <a:picLocks noChangeAspect="1"/>
              </p:cNvPicPr>
              <p:nvPr/>
            </p:nvPicPr>
            <p:blipFill rotWithShape="1">
              <a:blip r:embed="rId4">
                <a:alphaModFix/>
                <a:duotone>
                  <a:schemeClr val="accent2">
                    <a:shade val="45000"/>
                    <a:satMod val="135000"/>
                  </a:schemeClr>
                  <a:prstClr val="white"/>
                </a:duotone>
              </a:blip>
              <a:stretch/>
            </p:blipFill>
            <p:spPr>
              <a:xfrm>
                <a:off x="10987983" y="7658100"/>
                <a:ext cx="540000" cy="540000"/>
              </a:xfrm>
              <a:prstGeom prst="rect">
                <a:avLst/>
              </a:prstGeom>
            </p:spPr>
          </p:pic>
          <p:sp>
            <p:nvSpPr>
              <p:cNvPr id="41" name="Primary Heading-12">
                <a:extLst>
                  <a:ext uri="{FF2B5EF4-FFF2-40B4-BE49-F238E27FC236}">
                    <a16:creationId xmlns:a16="http://schemas.microsoft.com/office/drawing/2014/main" id="{19F30D99-5006-2C9C-0D3B-94C32E8CAA6B}"/>
                  </a:ext>
                </a:extLst>
              </p:cNvPr>
              <p:cNvSpPr txBox="1"/>
              <p:nvPr/>
            </p:nvSpPr>
            <p:spPr>
              <a:xfrm>
                <a:off x="11544542" y="7780623"/>
                <a:ext cx="4197403" cy="294953"/>
              </a:xfrm>
              <a:prstGeom prst="rect">
                <a:avLst/>
              </a:prstGeom>
              <a:noFill/>
            </p:spPr>
            <p:txBody>
              <a:bodyPr vertOverflow="clip" horzOverflow="clip" wrap="square" lIns="0" tIns="0" rIns="0" bIns="0" rtlCol="0" anchor="t">
                <a:spAutoFit/>
              </a:bodyPr>
              <a:lstStyle/>
              <a:p>
                <a:pPr>
                  <a:lnSpc>
                    <a:spcPts val="2250"/>
                  </a:lnSpc>
                </a:pPr>
                <a:r>
                  <a:rPr lang="en-US" sz="2000" b="1" spc="-38" dirty="0">
                    <a:solidFill>
                      <a:schemeClr val="bg1"/>
                    </a:solidFill>
                    <a:latin typeface="Hanken Grotesk"/>
                  </a:rPr>
                  <a:t>SaaS platforms, Tools, Templates, …</a:t>
                </a:r>
              </a:p>
            </p:txBody>
          </p:sp>
        </p:grpSp>
      </p:grpSp>
      <p:grpSp>
        <p:nvGrpSpPr>
          <p:cNvPr id="590" name="Group 589">
            <a:extLst>
              <a:ext uri="{FF2B5EF4-FFF2-40B4-BE49-F238E27FC236}">
                <a16:creationId xmlns:a16="http://schemas.microsoft.com/office/drawing/2014/main" id="{1DAAA952-E2A9-DDED-BFB2-7E46D554883B}"/>
              </a:ext>
            </a:extLst>
          </p:cNvPr>
          <p:cNvGrpSpPr/>
          <p:nvPr/>
        </p:nvGrpSpPr>
        <p:grpSpPr>
          <a:xfrm>
            <a:off x="1173243" y="6006561"/>
            <a:ext cx="5509439" cy="1060711"/>
            <a:chOff x="1173243" y="6071071"/>
            <a:chExt cx="5509439" cy="1060711"/>
          </a:xfrm>
        </p:grpSpPr>
        <p:sp>
          <p:nvSpPr>
            <p:cNvPr id="42" name="Rectangle: Rounded Corners 41">
              <a:extLst>
                <a:ext uri="{FF2B5EF4-FFF2-40B4-BE49-F238E27FC236}">
                  <a16:creationId xmlns:a16="http://schemas.microsoft.com/office/drawing/2014/main" id="{2A09ABF7-9FB2-BE56-A2AA-E686C5023A5A}"/>
                </a:ext>
              </a:extLst>
            </p:cNvPr>
            <p:cNvSpPr/>
            <p:nvPr/>
          </p:nvSpPr>
          <p:spPr>
            <a:xfrm>
              <a:off x="1173243" y="6071071"/>
              <a:ext cx="5509439" cy="1060711"/>
            </a:xfrm>
            <a:prstGeom prst="roundRect">
              <a:avLst>
                <a:gd name="adj" fmla="val 897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latin typeface="Hanken Grotesk"/>
              </a:endParaRPr>
            </a:p>
          </p:txBody>
        </p:sp>
        <p:grpSp>
          <p:nvGrpSpPr>
            <p:cNvPr id="55" name="Group 54">
              <a:extLst>
                <a:ext uri="{FF2B5EF4-FFF2-40B4-BE49-F238E27FC236}">
                  <a16:creationId xmlns:a16="http://schemas.microsoft.com/office/drawing/2014/main" id="{5C970C9B-94A2-196E-4A1D-1081BBAEC974}"/>
                </a:ext>
              </a:extLst>
            </p:cNvPr>
            <p:cNvGrpSpPr/>
            <p:nvPr/>
          </p:nvGrpSpPr>
          <p:grpSpPr>
            <a:xfrm>
              <a:off x="1311836" y="6331426"/>
              <a:ext cx="5232432" cy="540000"/>
              <a:chOff x="10987983" y="7658100"/>
              <a:chExt cx="5232432" cy="540000"/>
            </a:xfrm>
          </p:grpSpPr>
          <p:pic>
            <p:nvPicPr>
              <p:cNvPr id="57" name="Rect">
                <a:extLst>
                  <a:ext uri="{FF2B5EF4-FFF2-40B4-BE49-F238E27FC236}">
                    <a16:creationId xmlns:a16="http://schemas.microsoft.com/office/drawing/2014/main" id="{5D805A80-477D-1EA0-50CF-38570844EE1C}"/>
                  </a:ext>
                </a:extLst>
              </p:cNvPr>
              <p:cNvPicPr>
                <a:picLocks noChangeAspect="1"/>
              </p:cNvPicPr>
              <p:nvPr/>
            </p:nvPicPr>
            <p:blipFill rotWithShape="1">
              <a:blip r:embed="rId4">
                <a:alphaModFix/>
                <a:duotone>
                  <a:schemeClr val="accent2">
                    <a:shade val="45000"/>
                    <a:satMod val="135000"/>
                  </a:schemeClr>
                  <a:prstClr val="white"/>
                </a:duotone>
              </a:blip>
              <a:stretch/>
            </p:blipFill>
            <p:spPr>
              <a:xfrm>
                <a:off x="10987983" y="7658100"/>
                <a:ext cx="540000" cy="540000"/>
              </a:xfrm>
              <a:prstGeom prst="rect">
                <a:avLst/>
              </a:prstGeom>
            </p:spPr>
          </p:pic>
          <p:sp>
            <p:nvSpPr>
              <p:cNvPr id="59" name="Primary Heading-12">
                <a:extLst>
                  <a:ext uri="{FF2B5EF4-FFF2-40B4-BE49-F238E27FC236}">
                    <a16:creationId xmlns:a16="http://schemas.microsoft.com/office/drawing/2014/main" id="{A1DD7BEC-B2E2-4D92-0F1C-C2419C696832}"/>
                  </a:ext>
                </a:extLst>
              </p:cNvPr>
              <p:cNvSpPr txBox="1"/>
              <p:nvPr/>
            </p:nvSpPr>
            <p:spPr>
              <a:xfrm>
                <a:off x="11544542" y="7780623"/>
                <a:ext cx="4675873" cy="294953"/>
              </a:xfrm>
              <a:prstGeom prst="rect">
                <a:avLst/>
              </a:prstGeom>
              <a:noFill/>
            </p:spPr>
            <p:txBody>
              <a:bodyPr vertOverflow="clip" horzOverflow="clip" wrap="square" lIns="0" tIns="0" rIns="0" bIns="0" rtlCol="0" anchor="t">
                <a:spAutoFit/>
              </a:bodyPr>
              <a:lstStyle/>
              <a:p>
                <a:pPr>
                  <a:lnSpc>
                    <a:spcPts val="2250"/>
                  </a:lnSpc>
                </a:pPr>
                <a:r>
                  <a:rPr lang="en-US" sz="2000" b="1" spc="-38" dirty="0">
                    <a:solidFill>
                      <a:schemeClr val="bg1"/>
                    </a:solidFill>
                    <a:latin typeface="Hanken Grotesk"/>
                  </a:rPr>
                  <a:t>Newsletters &amp; forums</a:t>
                </a:r>
              </a:p>
            </p:txBody>
          </p:sp>
        </p:grpSp>
      </p:grpSp>
      <p:sp>
        <p:nvSpPr>
          <p:cNvPr id="60" name="Rectangle: Rounded Corners 59">
            <a:extLst>
              <a:ext uri="{FF2B5EF4-FFF2-40B4-BE49-F238E27FC236}">
                <a16:creationId xmlns:a16="http://schemas.microsoft.com/office/drawing/2014/main" id="{7541866D-B3E2-E158-0E5F-6D240F8C99B5}"/>
              </a:ext>
            </a:extLst>
          </p:cNvPr>
          <p:cNvSpPr/>
          <p:nvPr/>
        </p:nvSpPr>
        <p:spPr>
          <a:xfrm>
            <a:off x="1173243" y="7679901"/>
            <a:ext cx="5509439" cy="1060711"/>
          </a:xfrm>
          <a:prstGeom prst="roundRect">
            <a:avLst>
              <a:gd name="adj" fmla="val 897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latin typeface="Hanken Grotesk"/>
            </a:endParaRPr>
          </a:p>
        </p:txBody>
      </p:sp>
      <p:grpSp>
        <p:nvGrpSpPr>
          <p:cNvPr id="61" name="Group 60">
            <a:extLst>
              <a:ext uri="{FF2B5EF4-FFF2-40B4-BE49-F238E27FC236}">
                <a16:creationId xmlns:a16="http://schemas.microsoft.com/office/drawing/2014/main" id="{7F4235B2-A233-F794-DBB4-BB3233DC1410}"/>
              </a:ext>
            </a:extLst>
          </p:cNvPr>
          <p:cNvGrpSpPr/>
          <p:nvPr/>
        </p:nvGrpSpPr>
        <p:grpSpPr>
          <a:xfrm>
            <a:off x="1311836" y="7884621"/>
            <a:ext cx="5232432" cy="540000"/>
            <a:chOff x="10987983" y="7658100"/>
            <a:chExt cx="5232432" cy="540000"/>
          </a:xfrm>
        </p:grpSpPr>
        <p:pic>
          <p:nvPicPr>
            <p:cNvPr id="62" name="Rect">
              <a:extLst>
                <a:ext uri="{FF2B5EF4-FFF2-40B4-BE49-F238E27FC236}">
                  <a16:creationId xmlns:a16="http://schemas.microsoft.com/office/drawing/2014/main" id="{3D0460A8-6B60-5118-7282-1CAA6446CE25}"/>
                </a:ext>
              </a:extLst>
            </p:cNvPr>
            <p:cNvPicPr>
              <a:picLocks noChangeAspect="1"/>
            </p:cNvPicPr>
            <p:nvPr/>
          </p:nvPicPr>
          <p:blipFill rotWithShape="1">
            <a:blip r:embed="rId4">
              <a:alphaModFix/>
              <a:duotone>
                <a:schemeClr val="accent2">
                  <a:shade val="45000"/>
                  <a:satMod val="135000"/>
                </a:schemeClr>
                <a:prstClr val="white"/>
              </a:duotone>
            </a:blip>
            <a:stretch/>
          </p:blipFill>
          <p:spPr>
            <a:xfrm>
              <a:off x="10987983" y="7658100"/>
              <a:ext cx="540000" cy="540000"/>
            </a:xfrm>
            <a:prstGeom prst="rect">
              <a:avLst/>
            </a:prstGeom>
          </p:spPr>
        </p:pic>
        <p:sp>
          <p:nvSpPr>
            <p:cNvPr id="63" name="Primary Heading-12">
              <a:extLst>
                <a:ext uri="{FF2B5EF4-FFF2-40B4-BE49-F238E27FC236}">
                  <a16:creationId xmlns:a16="http://schemas.microsoft.com/office/drawing/2014/main" id="{0BE33FF6-0F72-BD02-6EFC-C1A771250FAF}"/>
                </a:ext>
              </a:extLst>
            </p:cNvPr>
            <p:cNvSpPr txBox="1"/>
            <p:nvPr/>
          </p:nvSpPr>
          <p:spPr>
            <a:xfrm>
              <a:off x="11544542" y="7780623"/>
              <a:ext cx="4675873" cy="294953"/>
            </a:xfrm>
            <a:prstGeom prst="rect">
              <a:avLst/>
            </a:prstGeom>
            <a:noFill/>
          </p:spPr>
          <p:txBody>
            <a:bodyPr vertOverflow="clip" horzOverflow="clip" wrap="square" lIns="0" tIns="0" rIns="0" bIns="0" rtlCol="0" anchor="t">
              <a:spAutoFit/>
            </a:bodyPr>
            <a:lstStyle/>
            <a:p>
              <a:pPr>
                <a:lnSpc>
                  <a:spcPts val="2250"/>
                </a:lnSpc>
              </a:pPr>
              <a:r>
                <a:rPr lang="en-US" sz="2000" b="1" spc="-38" dirty="0">
                  <a:solidFill>
                    <a:schemeClr val="bg1"/>
                  </a:solidFill>
                  <a:latin typeface="Hanken Grotesk"/>
                </a:rPr>
                <a:t>Education </a:t>
              </a:r>
            </a:p>
          </p:txBody>
        </p:sp>
      </p:grpSp>
      <p:cxnSp>
        <p:nvCxnSpPr>
          <p:cNvPr id="513" name="Connector: Elbow 512">
            <a:extLst>
              <a:ext uri="{FF2B5EF4-FFF2-40B4-BE49-F238E27FC236}">
                <a16:creationId xmlns:a16="http://schemas.microsoft.com/office/drawing/2014/main" id="{A6176238-D96E-7F00-C9E4-9330E3775D87}"/>
              </a:ext>
            </a:extLst>
          </p:cNvPr>
          <p:cNvCxnSpPr>
            <a:cxnSpLocks/>
            <a:stCxn id="49" idx="3"/>
          </p:cNvCxnSpPr>
          <p:nvPr/>
        </p:nvCxnSpPr>
        <p:spPr>
          <a:xfrm>
            <a:off x="6682682" y="3190237"/>
            <a:ext cx="2197158" cy="1673340"/>
          </a:xfrm>
          <a:prstGeom prst="bentConnector3">
            <a:avLst>
              <a:gd name="adj1" fmla="val 6202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5" name="Connector: Elbow 514">
            <a:extLst>
              <a:ext uri="{FF2B5EF4-FFF2-40B4-BE49-F238E27FC236}">
                <a16:creationId xmlns:a16="http://schemas.microsoft.com/office/drawing/2014/main" id="{1967A079-5801-955F-B58A-BDED1E44FA3E}"/>
              </a:ext>
            </a:extLst>
          </p:cNvPr>
          <p:cNvCxnSpPr>
            <a:cxnSpLocks/>
            <a:stCxn id="14" idx="3"/>
          </p:cNvCxnSpPr>
          <p:nvPr/>
        </p:nvCxnSpPr>
        <p:spPr>
          <a:xfrm>
            <a:off x="6682682" y="4863577"/>
            <a:ext cx="1812306" cy="608939"/>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9" name="Connector: Elbow 518">
            <a:extLst>
              <a:ext uri="{FF2B5EF4-FFF2-40B4-BE49-F238E27FC236}">
                <a16:creationId xmlns:a16="http://schemas.microsoft.com/office/drawing/2014/main" id="{3616BC8E-425F-996D-2426-C3F54795843E}"/>
              </a:ext>
            </a:extLst>
          </p:cNvPr>
          <p:cNvCxnSpPr>
            <a:cxnSpLocks/>
            <a:stCxn id="42" idx="3"/>
          </p:cNvCxnSpPr>
          <p:nvPr/>
        </p:nvCxnSpPr>
        <p:spPr>
          <a:xfrm flipV="1">
            <a:off x="6682682" y="5904525"/>
            <a:ext cx="1812306" cy="632392"/>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4" name="Connector: Elbow 523">
            <a:extLst>
              <a:ext uri="{FF2B5EF4-FFF2-40B4-BE49-F238E27FC236}">
                <a16:creationId xmlns:a16="http://schemas.microsoft.com/office/drawing/2014/main" id="{423ABCC2-0BE8-A3F2-D9CB-4FFF05B10383}"/>
              </a:ext>
            </a:extLst>
          </p:cNvPr>
          <p:cNvCxnSpPr>
            <a:cxnSpLocks/>
            <a:stCxn id="60" idx="3"/>
          </p:cNvCxnSpPr>
          <p:nvPr/>
        </p:nvCxnSpPr>
        <p:spPr>
          <a:xfrm flipV="1">
            <a:off x="6682682" y="6446692"/>
            <a:ext cx="2115878" cy="1763565"/>
          </a:xfrm>
          <a:prstGeom prst="bentConnector3">
            <a:avLst>
              <a:gd name="adj1" fmla="val 64886"/>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48" name="Rectangle: Rounded Corners 547">
            <a:extLst>
              <a:ext uri="{FF2B5EF4-FFF2-40B4-BE49-F238E27FC236}">
                <a16:creationId xmlns:a16="http://schemas.microsoft.com/office/drawing/2014/main" id="{58A6DB24-9CD3-AF81-D28A-3B37728F99BB}"/>
              </a:ext>
            </a:extLst>
          </p:cNvPr>
          <p:cNvSpPr/>
          <p:nvPr/>
        </p:nvSpPr>
        <p:spPr>
          <a:xfrm>
            <a:off x="10431943" y="2659881"/>
            <a:ext cx="6309392" cy="6060314"/>
          </a:xfrm>
          <a:prstGeom prst="roundRect">
            <a:avLst>
              <a:gd name="adj" fmla="val 2678"/>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52" name="Group 551">
            <a:extLst>
              <a:ext uri="{FF2B5EF4-FFF2-40B4-BE49-F238E27FC236}">
                <a16:creationId xmlns:a16="http://schemas.microsoft.com/office/drawing/2014/main" id="{5444B400-414E-58AC-C09A-A597E85A2BEC}"/>
              </a:ext>
            </a:extLst>
          </p:cNvPr>
          <p:cNvGrpSpPr/>
          <p:nvPr/>
        </p:nvGrpSpPr>
        <p:grpSpPr>
          <a:xfrm>
            <a:off x="11244466" y="3160343"/>
            <a:ext cx="5219993" cy="304800"/>
            <a:chOff x="4068961" y="2535063"/>
            <a:chExt cx="5181016" cy="304800"/>
          </a:xfrm>
        </p:grpSpPr>
        <p:pic>
          <p:nvPicPr>
            <p:cNvPr id="553" name="Rect">
              <a:extLst>
                <a:ext uri="{FF2B5EF4-FFF2-40B4-BE49-F238E27FC236}">
                  <a16:creationId xmlns:a16="http://schemas.microsoft.com/office/drawing/2014/main" id="{F8C81BED-FF17-C10B-C927-0B49144BAACE}"/>
                </a:ext>
              </a:extLst>
            </p:cNvPr>
            <p:cNvPicPr>
              <a:picLocks noChangeAspect="1"/>
            </p:cNvPicPr>
            <p:nvPr/>
          </p:nvPicPr>
          <p:blipFill rotWithShape="1">
            <a:blip r:embed="rId5">
              <a:alphaModFix/>
            </a:blip>
            <a:stretch/>
          </p:blipFill>
          <p:spPr>
            <a:xfrm>
              <a:off x="4068961" y="2535063"/>
              <a:ext cx="304800" cy="304800"/>
            </a:xfrm>
            <a:prstGeom prst="rect">
              <a:avLst/>
            </a:prstGeom>
          </p:spPr>
        </p:pic>
        <p:sp>
          <p:nvSpPr>
            <p:cNvPr id="554" name="Primary Heading-1">
              <a:extLst>
                <a:ext uri="{FF2B5EF4-FFF2-40B4-BE49-F238E27FC236}">
                  <a16:creationId xmlns:a16="http://schemas.microsoft.com/office/drawing/2014/main" id="{7C235BFA-04A2-7EB0-5EE6-4A55BBCB8BF8}"/>
                </a:ext>
              </a:extLst>
            </p:cNvPr>
            <p:cNvSpPr txBox="1"/>
            <p:nvPr/>
          </p:nvSpPr>
          <p:spPr>
            <a:xfrm>
              <a:off x="4509935" y="2544635"/>
              <a:ext cx="4740042" cy="285656"/>
            </a:xfrm>
            <a:prstGeom prst="rect">
              <a:avLst/>
            </a:prstGeom>
            <a:noFill/>
          </p:spPr>
          <p:txBody>
            <a:bodyPr vertOverflow="clip" horzOverflow="clip" wrap="square" lIns="0" tIns="0" rIns="0" bIns="0" rtlCol="0" anchor="t">
              <a:spAutoFit/>
            </a:bodyPr>
            <a:lstStyle/>
            <a:p>
              <a:pPr>
                <a:lnSpc>
                  <a:spcPts val="2250"/>
                </a:lnSpc>
              </a:pPr>
              <a:r>
                <a:rPr lang="en-US" b="1" spc="-38" dirty="0">
                  <a:solidFill>
                    <a:srgbClr val="F2F2F2">
                      <a:alpha val="100000"/>
                    </a:srgbClr>
                  </a:solidFill>
                  <a:latin typeface="Hanken Grotesk"/>
                  <a:ea typeface="+mn-lt"/>
                  <a:cs typeface="+mn-lt"/>
                </a:rPr>
                <a:t>Designed for simplicity and your expert level</a:t>
              </a:r>
              <a:endParaRPr lang="en-US" b="1" dirty="0">
                <a:latin typeface="Hanken Grotesk"/>
              </a:endParaRPr>
            </a:p>
          </p:txBody>
        </p:sp>
      </p:grpSp>
      <p:sp>
        <p:nvSpPr>
          <p:cNvPr id="557" name="Primary Heading-12">
            <a:extLst>
              <a:ext uri="{FF2B5EF4-FFF2-40B4-BE49-F238E27FC236}">
                <a16:creationId xmlns:a16="http://schemas.microsoft.com/office/drawing/2014/main" id="{0E590AC4-FF09-CCBC-F2B2-21FEEE5EAA18}"/>
              </a:ext>
            </a:extLst>
          </p:cNvPr>
          <p:cNvSpPr txBox="1"/>
          <p:nvPr/>
        </p:nvSpPr>
        <p:spPr>
          <a:xfrm>
            <a:off x="10431943" y="2259586"/>
            <a:ext cx="4740042" cy="294953"/>
          </a:xfrm>
          <a:prstGeom prst="rect">
            <a:avLst/>
          </a:prstGeom>
          <a:noFill/>
        </p:spPr>
        <p:txBody>
          <a:bodyPr vertOverflow="clip" horzOverflow="clip" wrap="square" lIns="0" tIns="0" rIns="0" bIns="0" rtlCol="0" anchor="t">
            <a:spAutoFit/>
          </a:bodyPr>
          <a:lstStyle/>
          <a:p>
            <a:pPr>
              <a:lnSpc>
                <a:spcPts val="2250"/>
              </a:lnSpc>
            </a:pPr>
            <a:r>
              <a:rPr lang="en-US" sz="2000" b="1" spc="-38" dirty="0">
                <a:solidFill>
                  <a:srgbClr val="FFFFFF">
                    <a:alpha val="100000"/>
                  </a:srgbClr>
                </a:solidFill>
                <a:latin typeface="Hanken Grotesk"/>
              </a:rPr>
              <a:t>Our platform leverages it all for SMEs:</a:t>
            </a:r>
            <a:endParaRPr lang="en-US" sz="2000" b="1" dirty="0">
              <a:solidFill>
                <a:schemeClr val="bg1"/>
              </a:solidFill>
              <a:latin typeface="Hanken Grotesk"/>
            </a:endParaRPr>
          </a:p>
        </p:txBody>
      </p:sp>
      <p:grpSp>
        <p:nvGrpSpPr>
          <p:cNvPr id="558" name="Group 557">
            <a:extLst>
              <a:ext uri="{FF2B5EF4-FFF2-40B4-BE49-F238E27FC236}">
                <a16:creationId xmlns:a16="http://schemas.microsoft.com/office/drawing/2014/main" id="{2B9ABE15-C595-7405-6588-B16000AFD45B}"/>
              </a:ext>
            </a:extLst>
          </p:cNvPr>
          <p:cNvGrpSpPr/>
          <p:nvPr/>
        </p:nvGrpSpPr>
        <p:grpSpPr>
          <a:xfrm>
            <a:off x="11273488" y="7060743"/>
            <a:ext cx="5220000" cy="304800"/>
            <a:chOff x="4068961" y="2538089"/>
            <a:chExt cx="4777318" cy="304800"/>
          </a:xfrm>
        </p:grpSpPr>
        <p:pic>
          <p:nvPicPr>
            <p:cNvPr id="559" name="Rect">
              <a:extLst>
                <a:ext uri="{FF2B5EF4-FFF2-40B4-BE49-F238E27FC236}">
                  <a16:creationId xmlns:a16="http://schemas.microsoft.com/office/drawing/2014/main" id="{3166413F-9AF7-9C73-F8F9-380EC01C62C4}"/>
                </a:ext>
              </a:extLst>
            </p:cNvPr>
            <p:cNvPicPr>
              <a:picLocks noChangeAspect="1"/>
            </p:cNvPicPr>
            <p:nvPr/>
          </p:nvPicPr>
          <p:blipFill rotWithShape="1">
            <a:blip r:embed="rId5">
              <a:alphaModFix/>
            </a:blip>
            <a:stretch/>
          </p:blipFill>
          <p:spPr>
            <a:xfrm>
              <a:off x="4068961" y="2538089"/>
              <a:ext cx="304800" cy="304800"/>
            </a:xfrm>
            <a:prstGeom prst="rect">
              <a:avLst/>
            </a:prstGeom>
          </p:spPr>
        </p:pic>
        <p:sp>
          <p:nvSpPr>
            <p:cNvPr id="560" name="Primary Heading-1">
              <a:extLst>
                <a:ext uri="{FF2B5EF4-FFF2-40B4-BE49-F238E27FC236}">
                  <a16:creationId xmlns:a16="http://schemas.microsoft.com/office/drawing/2014/main" id="{459BB026-1C79-1D41-E73E-882AF8D9EF1F}"/>
                </a:ext>
              </a:extLst>
            </p:cNvPr>
            <p:cNvSpPr txBox="1"/>
            <p:nvPr/>
          </p:nvSpPr>
          <p:spPr>
            <a:xfrm>
              <a:off x="4526279" y="2543013"/>
              <a:ext cx="4320000" cy="294953"/>
            </a:xfrm>
            <a:prstGeom prst="rect">
              <a:avLst/>
            </a:prstGeom>
            <a:noFill/>
          </p:spPr>
          <p:txBody>
            <a:bodyPr vertOverflow="clip" horzOverflow="clip" wrap="square" lIns="0" tIns="0" rIns="0" bIns="0" rtlCol="0" anchor="t">
              <a:spAutoFit/>
            </a:bodyPr>
            <a:lstStyle/>
            <a:p>
              <a:pPr>
                <a:lnSpc>
                  <a:spcPts val="2250"/>
                </a:lnSpc>
              </a:pPr>
              <a:r>
                <a:rPr lang="en-US" b="1" spc="-38" dirty="0">
                  <a:solidFill>
                    <a:srgbClr val="F2F2F2">
                      <a:alpha val="100000"/>
                    </a:srgbClr>
                  </a:solidFill>
                  <a:latin typeface="Hanken Grotesk"/>
                  <a:ea typeface="+mn-lt"/>
                  <a:cs typeface="+mn-lt"/>
                </a:rPr>
                <a:t>Keep you informed on what matters</a:t>
              </a:r>
              <a:endParaRPr lang="en-US" b="1" dirty="0">
                <a:latin typeface="Hanken Grotesk"/>
              </a:endParaRPr>
            </a:p>
          </p:txBody>
        </p:sp>
      </p:grpSp>
      <p:grpSp>
        <p:nvGrpSpPr>
          <p:cNvPr id="561" name="Group 560">
            <a:extLst>
              <a:ext uri="{FF2B5EF4-FFF2-40B4-BE49-F238E27FC236}">
                <a16:creationId xmlns:a16="http://schemas.microsoft.com/office/drawing/2014/main" id="{7715C448-DE63-FF29-0801-F111A5BDD8F5}"/>
              </a:ext>
            </a:extLst>
          </p:cNvPr>
          <p:cNvGrpSpPr/>
          <p:nvPr/>
        </p:nvGrpSpPr>
        <p:grpSpPr>
          <a:xfrm>
            <a:off x="11244472" y="4836167"/>
            <a:ext cx="5220000" cy="590133"/>
            <a:chOff x="6475449" y="3056722"/>
            <a:chExt cx="5177989" cy="590133"/>
          </a:xfrm>
        </p:grpSpPr>
        <p:pic>
          <p:nvPicPr>
            <p:cNvPr id="562" name="Rect">
              <a:extLst>
                <a:ext uri="{FF2B5EF4-FFF2-40B4-BE49-F238E27FC236}">
                  <a16:creationId xmlns:a16="http://schemas.microsoft.com/office/drawing/2014/main" id="{5C1C54FE-522C-E3A8-5D97-65E80FF14C32}"/>
                </a:ext>
              </a:extLst>
            </p:cNvPr>
            <p:cNvPicPr>
              <a:picLocks noChangeAspect="1"/>
            </p:cNvPicPr>
            <p:nvPr/>
          </p:nvPicPr>
          <p:blipFill rotWithShape="1">
            <a:blip r:embed="rId5">
              <a:alphaModFix/>
            </a:blip>
            <a:stretch/>
          </p:blipFill>
          <p:spPr>
            <a:xfrm>
              <a:off x="6475449" y="3056722"/>
              <a:ext cx="304800" cy="304800"/>
            </a:xfrm>
            <a:prstGeom prst="rect">
              <a:avLst/>
            </a:prstGeom>
          </p:spPr>
        </p:pic>
        <p:sp>
          <p:nvSpPr>
            <p:cNvPr id="563" name="Primary Heading-1">
              <a:extLst>
                <a:ext uri="{FF2B5EF4-FFF2-40B4-BE49-F238E27FC236}">
                  <a16:creationId xmlns:a16="http://schemas.microsoft.com/office/drawing/2014/main" id="{78793F3B-6D55-0B79-1ECD-5E5580984B4E}"/>
                </a:ext>
              </a:extLst>
            </p:cNvPr>
            <p:cNvSpPr txBox="1"/>
            <p:nvPr/>
          </p:nvSpPr>
          <p:spPr>
            <a:xfrm>
              <a:off x="6913396" y="3066247"/>
              <a:ext cx="4740042" cy="580608"/>
            </a:xfrm>
            <a:prstGeom prst="rect">
              <a:avLst/>
            </a:prstGeom>
            <a:noFill/>
          </p:spPr>
          <p:txBody>
            <a:bodyPr vertOverflow="clip" horzOverflow="clip" wrap="square" lIns="0" tIns="0" rIns="0" bIns="0" rtlCol="0" anchor="t">
              <a:spAutoFit/>
            </a:bodyPr>
            <a:lstStyle/>
            <a:p>
              <a:pPr algn="l">
                <a:lnSpc>
                  <a:spcPts val="2250"/>
                </a:lnSpc>
              </a:pPr>
              <a:r>
                <a:rPr lang="en-US" sz="1800" b="1" spc="-38" dirty="0">
                  <a:solidFill>
                    <a:srgbClr val="EBECEC">
                      <a:alpha val="100000"/>
                    </a:srgbClr>
                  </a:solidFill>
                  <a:latin typeface="Hanken Grotesk" panose="00000700000000000000" pitchFamily="2" charset="0"/>
                </a:rPr>
                <a:t>Actionable and intelligent advice on your context and goals</a:t>
              </a:r>
            </a:p>
          </p:txBody>
        </p:sp>
      </p:grpSp>
      <p:grpSp>
        <p:nvGrpSpPr>
          <p:cNvPr id="569" name="Group 568">
            <a:extLst>
              <a:ext uri="{FF2B5EF4-FFF2-40B4-BE49-F238E27FC236}">
                <a16:creationId xmlns:a16="http://schemas.microsoft.com/office/drawing/2014/main" id="{D8519C7E-3DA8-FCFA-F084-6D2F1286180E}"/>
              </a:ext>
            </a:extLst>
          </p:cNvPr>
          <p:cNvGrpSpPr/>
          <p:nvPr/>
        </p:nvGrpSpPr>
        <p:grpSpPr>
          <a:xfrm>
            <a:off x="11244472" y="4021460"/>
            <a:ext cx="5220000" cy="304800"/>
            <a:chOff x="4068961" y="2535063"/>
            <a:chExt cx="5181016" cy="304800"/>
          </a:xfrm>
        </p:grpSpPr>
        <p:pic>
          <p:nvPicPr>
            <p:cNvPr id="571" name="Rect">
              <a:extLst>
                <a:ext uri="{FF2B5EF4-FFF2-40B4-BE49-F238E27FC236}">
                  <a16:creationId xmlns:a16="http://schemas.microsoft.com/office/drawing/2014/main" id="{ACCCFAC9-6FF6-4282-F5BE-0B0AD97045FF}"/>
                </a:ext>
              </a:extLst>
            </p:cNvPr>
            <p:cNvPicPr>
              <a:picLocks noChangeAspect="1"/>
            </p:cNvPicPr>
            <p:nvPr/>
          </p:nvPicPr>
          <p:blipFill rotWithShape="1">
            <a:blip r:embed="rId5">
              <a:alphaModFix/>
            </a:blip>
            <a:stretch/>
          </p:blipFill>
          <p:spPr>
            <a:xfrm>
              <a:off x="4068961" y="2535063"/>
              <a:ext cx="304800" cy="304800"/>
            </a:xfrm>
            <a:prstGeom prst="rect">
              <a:avLst/>
            </a:prstGeom>
          </p:spPr>
        </p:pic>
        <p:sp>
          <p:nvSpPr>
            <p:cNvPr id="573" name="Primary Heading-1">
              <a:extLst>
                <a:ext uri="{FF2B5EF4-FFF2-40B4-BE49-F238E27FC236}">
                  <a16:creationId xmlns:a16="http://schemas.microsoft.com/office/drawing/2014/main" id="{173B1B89-13DC-6F62-AE32-1DC82B5ADD88}"/>
                </a:ext>
              </a:extLst>
            </p:cNvPr>
            <p:cNvSpPr txBox="1"/>
            <p:nvPr/>
          </p:nvSpPr>
          <p:spPr>
            <a:xfrm>
              <a:off x="4509935" y="2544635"/>
              <a:ext cx="4740042" cy="285656"/>
            </a:xfrm>
            <a:prstGeom prst="rect">
              <a:avLst/>
            </a:prstGeom>
            <a:noFill/>
          </p:spPr>
          <p:txBody>
            <a:bodyPr vertOverflow="clip" horzOverflow="clip" wrap="square" lIns="0" tIns="0" rIns="0" bIns="0" rtlCol="0" anchor="t">
              <a:spAutoFit/>
            </a:bodyPr>
            <a:lstStyle/>
            <a:p>
              <a:pPr>
                <a:lnSpc>
                  <a:spcPts val="2250"/>
                </a:lnSpc>
              </a:pPr>
              <a:r>
                <a:rPr lang="en-US" b="1" spc="-38" dirty="0">
                  <a:solidFill>
                    <a:srgbClr val="F2F2F2">
                      <a:alpha val="100000"/>
                    </a:srgbClr>
                  </a:solidFill>
                  <a:latin typeface="Hanken Grotesk"/>
                  <a:ea typeface="+mn-lt"/>
                  <a:cs typeface="+mn-lt"/>
                </a:rPr>
                <a:t>Guided configuration based on your context </a:t>
              </a:r>
              <a:endParaRPr lang="en-US" b="1" dirty="0">
                <a:latin typeface="Hanken Grotesk"/>
              </a:endParaRPr>
            </a:p>
          </p:txBody>
        </p:sp>
      </p:grpSp>
      <p:grpSp>
        <p:nvGrpSpPr>
          <p:cNvPr id="574" name="Group 573">
            <a:extLst>
              <a:ext uri="{FF2B5EF4-FFF2-40B4-BE49-F238E27FC236}">
                <a16:creationId xmlns:a16="http://schemas.microsoft.com/office/drawing/2014/main" id="{15C807FC-C2E0-B6AB-70D6-B20C7AE73F3C}"/>
              </a:ext>
            </a:extLst>
          </p:cNvPr>
          <p:cNvGrpSpPr/>
          <p:nvPr/>
        </p:nvGrpSpPr>
        <p:grpSpPr>
          <a:xfrm>
            <a:off x="11244472" y="5955304"/>
            <a:ext cx="5220000" cy="590180"/>
            <a:chOff x="4068961" y="2535063"/>
            <a:chExt cx="4760974" cy="590180"/>
          </a:xfrm>
        </p:grpSpPr>
        <p:pic>
          <p:nvPicPr>
            <p:cNvPr id="575" name="Rect">
              <a:extLst>
                <a:ext uri="{FF2B5EF4-FFF2-40B4-BE49-F238E27FC236}">
                  <a16:creationId xmlns:a16="http://schemas.microsoft.com/office/drawing/2014/main" id="{08FD1E33-7609-B672-333C-3E0E9F69AE54}"/>
                </a:ext>
              </a:extLst>
            </p:cNvPr>
            <p:cNvPicPr>
              <a:picLocks noChangeAspect="1"/>
            </p:cNvPicPr>
            <p:nvPr/>
          </p:nvPicPr>
          <p:blipFill rotWithShape="1">
            <a:blip r:embed="rId5">
              <a:alphaModFix/>
            </a:blip>
            <a:stretch/>
          </p:blipFill>
          <p:spPr>
            <a:xfrm>
              <a:off x="4068961" y="2535063"/>
              <a:ext cx="304800" cy="304800"/>
            </a:xfrm>
            <a:prstGeom prst="rect">
              <a:avLst/>
            </a:prstGeom>
          </p:spPr>
        </p:pic>
        <p:sp>
          <p:nvSpPr>
            <p:cNvPr id="576" name="Primary Heading-1">
              <a:extLst>
                <a:ext uri="{FF2B5EF4-FFF2-40B4-BE49-F238E27FC236}">
                  <a16:creationId xmlns:a16="http://schemas.microsoft.com/office/drawing/2014/main" id="{6A8FD674-9A86-64DF-3E13-94CD5FEEA00F}"/>
                </a:ext>
              </a:extLst>
            </p:cNvPr>
            <p:cNvSpPr txBox="1"/>
            <p:nvPr/>
          </p:nvSpPr>
          <p:spPr>
            <a:xfrm>
              <a:off x="4509935" y="2544635"/>
              <a:ext cx="4320000" cy="580608"/>
            </a:xfrm>
            <a:prstGeom prst="rect">
              <a:avLst/>
            </a:prstGeom>
            <a:noFill/>
          </p:spPr>
          <p:txBody>
            <a:bodyPr vertOverflow="clip" horzOverflow="clip" wrap="square" lIns="0" tIns="0" rIns="0" bIns="0" rtlCol="0" anchor="t">
              <a:spAutoFit/>
            </a:bodyPr>
            <a:lstStyle/>
            <a:p>
              <a:pPr>
                <a:lnSpc>
                  <a:spcPts val="2250"/>
                </a:lnSpc>
              </a:pPr>
              <a:r>
                <a:rPr lang="en-US" b="1" spc="-38" dirty="0">
                  <a:solidFill>
                    <a:srgbClr val="F2F2F2">
                      <a:alpha val="100000"/>
                    </a:srgbClr>
                  </a:solidFill>
                  <a:latin typeface="Hanken Grotesk"/>
                  <a:ea typeface="+mn-lt"/>
                  <a:cs typeface="+mn-lt"/>
                </a:rPr>
                <a:t>Understand proposed actions, controls, frameworks and legislation.</a:t>
              </a:r>
              <a:endParaRPr lang="en-US" b="1" dirty="0">
                <a:latin typeface="Hanken Grotesk"/>
              </a:endParaRPr>
            </a:p>
          </p:txBody>
        </p:sp>
      </p:grpSp>
      <p:grpSp>
        <p:nvGrpSpPr>
          <p:cNvPr id="581" name="Group 580">
            <a:extLst>
              <a:ext uri="{FF2B5EF4-FFF2-40B4-BE49-F238E27FC236}">
                <a16:creationId xmlns:a16="http://schemas.microsoft.com/office/drawing/2014/main" id="{07DD55F0-04DC-076E-CE81-B84D0B56B329}"/>
              </a:ext>
            </a:extLst>
          </p:cNvPr>
          <p:cNvGrpSpPr/>
          <p:nvPr/>
        </p:nvGrpSpPr>
        <p:grpSpPr>
          <a:xfrm>
            <a:off x="11273488" y="7935753"/>
            <a:ext cx="5220000" cy="304800"/>
            <a:chOff x="4068961" y="2538089"/>
            <a:chExt cx="4777318" cy="304800"/>
          </a:xfrm>
        </p:grpSpPr>
        <p:pic>
          <p:nvPicPr>
            <p:cNvPr id="583" name="Rect">
              <a:extLst>
                <a:ext uri="{FF2B5EF4-FFF2-40B4-BE49-F238E27FC236}">
                  <a16:creationId xmlns:a16="http://schemas.microsoft.com/office/drawing/2014/main" id="{059EBAE5-33AA-024C-3AB5-E8419E42D9B2}"/>
                </a:ext>
              </a:extLst>
            </p:cNvPr>
            <p:cNvPicPr>
              <a:picLocks noChangeAspect="1"/>
            </p:cNvPicPr>
            <p:nvPr/>
          </p:nvPicPr>
          <p:blipFill rotWithShape="1">
            <a:blip r:embed="rId5">
              <a:alphaModFix/>
            </a:blip>
            <a:stretch/>
          </p:blipFill>
          <p:spPr>
            <a:xfrm>
              <a:off x="4068961" y="2538089"/>
              <a:ext cx="304800" cy="304800"/>
            </a:xfrm>
            <a:prstGeom prst="rect">
              <a:avLst/>
            </a:prstGeom>
          </p:spPr>
        </p:pic>
        <p:sp>
          <p:nvSpPr>
            <p:cNvPr id="584" name="Primary Heading-1">
              <a:extLst>
                <a:ext uri="{FF2B5EF4-FFF2-40B4-BE49-F238E27FC236}">
                  <a16:creationId xmlns:a16="http://schemas.microsoft.com/office/drawing/2014/main" id="{72E1D119-3184-1D98-DD32-28E2041F2C84}"/>
                </a:ext>
              </a:extLst>
            </p:cNvPr>
            <p:cNvSpPr txBox="1"/>
            <p:nvPr/>
          </p:nvSpPr>
          <p:spPr>
            <a:xfrm>
              <a:off x="4526279" y="2543013"/>
              <a:ext cx="4320000" cy="294953"/>
            </a:xfrm>
            <a:prstGeom prst="rect">
              <a:avLst/>
            </a:prstGeom>
            <a:noFill/>
          </p:spPr>
          <p:txBody>
            <a:bodyPr vertOverflow="clip" horzOverflow="clip" wrap="square" lIns="0" tIns="0" rIns="0" bIns="0" rtlCol="0" anchor="t">
              <a:spAutoFit/>
            </a:bodyPr>
            <a:lstStyle/>
            <a:p>
              <a:pPr>
                <a:lnSpc>
                  <a:spcPts val="2250"/>
                </a:lnSpc>
              </a:pPr>
              <a:r>
                <a:rPr lang="en-US" b="1" spc="-38" dirty="0">
                  <a:solidFill>
                    <a:srgbClr val="F2F2F2">
                      <a:alpha val="100000"/>
                    </a:srgbClr>
                  </a:solidFill>
                  <a:latin typeface="Hanken Grotesk"/>
                  <a:ea typeface="+mn-lt"/>
                  <a:cs typeface="+mn-lt"/>
                </a:rPr>
                <a:t>Compare to your industry</a:t>
              </a:r>
              <a:endParaRPr lang="en-US" b="1" dirty="0">
                <a:latin typeface="Hanken Grotesk"/>
              </a:endParaRPr>
            </a:p>
          </p:txBody>
        </p:sp>
      </p:grpSp>
      <p:pic>
        <p:nvPicPr>
          <p:cNvPr id="18" name="Picture 17">
            <a:extLst>
              <a:ext uri="{FF2B5EF4-FFF2-40B4-BE49-F238E27FC236}">
                <a16:creationId xmlns:a16="http://schemas.microsoft.com/office/drawing/2014/main" id="{CE135EB3-CB70-8E30-E7B9-770D04C04DEE}"/>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8395476" y="4499763"/>
            <a:ext cx="2673612" cy="2390775"/>
          </a:xfrm>
          <a:prstGeom prst="rect">
            <a:avLst/>
          </a:prstGeom>
        </p:spPr>
      </p:pic>
      <p:sp>
        <p:nvSpPr>
          <p:cNvPr id="585" name="Primary Heading-12">
            <a:extLst>
              <a:ext uri="{FF2B5EF4-FFF2-40B4-BE49-F238E27FC236}">
                <a16:creationId xmlns:a16="http://schemas.microsoft.com/office/drawing/2014/main" id="{4E8EA365-B268-567D-B6EC-1B606F28674A}"/>
              </a:ext>
            </a:extLst>
          </p:cNvPr>
          <p:cNvSpPr txBox="1"/>
          <p:nvPr/>
        </p:nvSpPr>
        <p:spPr>
          <a:xfrm>
            <a:off x="1173243" y="2259586"/>
            <a:ext cx="4740042" cy="294953"/>
          </a:xfrm>
          <a:prstGeom prst="rect">
            <a:avLst/>
          </a:prstGeom>
          <a:noFill/>
        </p:spPr>
        <p:txBody>
          <a:bodyPr vertOverflow="clip" horzOverflow="clip" wrap="square" lIns="0" tIns="0" rIns="0" bIns="0" rtlCol="0" anchor="t">
            <a:spAutoFit/>
          </a:bodyPr>
          <a:lstStyle/>
          <a:p>
            <a:pPr>
              <a:lnSpc>
                <a:spcPts val="2250"/>
              </a:lnSpc>
            </a:pPr>
            <a:r>
              <a:rPr lang="en-US" sz="2000" b="1" spc="-38" dirty="0">
                <a:solidFill>
                  <a:srgbClr val="FFFFFF">
                    <a:alpha val="100000"/>
                  </a:srgbClr>
                </a:solidFill>
                <a:latin typeface="Hanken Grotesk"/>
              </a:rPr>
              <a:t>The market offers:</a:t>
            </a:r>
            <a:endParaRPr lang="en-US" sz="2000" b="1" dirty="0">
              <a:solidFill>
                <a:schemeClr val="bg1"/>
              </a:solidFill>
              <a:latin typeface="Hanken Grotesk"/>
            </a:endParaRPr>
          </a:p>
        </p:txBody>
      </p:sp>
    </p:spTree>
    <p:extLst>
      <p:ext uri="{BB962C8B-B14F-4D97-AF65-F5344CB8AC3E}">
        <p14:creationId xmlns:p14="http://schemas.microsoft.com/office/powerpoint/2010/main" val="2410223437"/>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Rounded Corners 271">
            <a:extLst>
              <a:ext uri="{FF2B5EF4-FFF2-40B4-BE49-F238E27FC236}">
                <a16:creationId xmlns:a16="http://schemas.microsoft.com/office/drawing/2014/main" id="{38AE0223-5A45-A0FC-773B-3F595EFC0E1E}"/>
              </a:ext>
            </a:extLst>
          </p:cNvPr>
          <p:cNvSpPr/>
          <p:nvPr/>
        </p:nvSpPr>
        <p:spPr>
          <a:xfrm>
            <a:off x="11631400" y="3668886"/>
            <a:ext cx="5357694" cy="5273143"/>
          </a:xfrm>
          <a:prstGeom prst="roundRect">
            <a:avLst>
              <a:gd name="adj" fmla="val 2676"/>
            </a:avLst>
          </a:prstGeom>
          <a:noFill/>
          <a:ln w="25400">
            <a:solidFill>
              <a:srgbClr val="FC00F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a:solidFill>
                  <a:srgbClr val="FC00F9"/>
                </a:solidFill>
                <a:latin typeface="Hanken Grotesk"/>
              </a:rPr>
              <a:t>Risk Management</a:t>
            </a:r>
            <a:endParaRPr lang="en-BE" b="1">
              <a:solidFill>
                <a:srgbClr val="FC00F9"/>
              </a:solidFill>
              <a:latin typeface="Hanken Grotesk"/>
            </a:endParaRPr>
          </a:p>
        </p:txBody>
      </p:sp>
      <p:sp>
        <p:nvSpPr>
          <p:cNvPr id="273" name="Rectangle: Rounded Corners 272">
            <a:extLst>
              <a:ext uri="{FF2B5EF4-FFF2-40B4-BE49-F238E27FC236}">
                <a16:creationId xmlns:a16="http://schemas.microsoft.com/office/drawing/2014/main" id="{343C6DF3-08C6-853F-60E7-41C795ED0520}"/>
              </a:ext>
            </a:extLst>
          </p:cNvPr>
          <p:cNvSpPr/>
          <p:nvPr/>
        </p:nvSpPr>
        <p:spPr>
          <a:xfrm>
            <a:off x="9154388" y="1587802"/>
            <a:ext cx="7834705" cy="1945786"/>
          </a:xfrm>
          <a:prstGeom prst="roundRect">
            <a:avLst>
              <a:gd name="adj" fmla="val 6755"/>
            </a:avLst>
          </a:prstGeom>
          <a:noFill/>
          <a:ln w="25400">
            <a:solidFill>
              <a:srgbClr val="FC00F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b="1">
                <a:solidFill>
                  <a:srgbClr val="FC00F9"/>
                </a:solidFill>
                <a:latin typeface="Hanken Grotesk"/>
              </a:rPr>
              <a:t>Action Management</a:t>
            </a:r>
            <a:endParaRPr lang="en-BE" b="1">
              <a:solidFill>
                <a:srgbClr val="FC00F9"/>
              </a:solidFill>
              <a:latin typeface="Hanken Grotesk"/>
            </a:endParaRPr>
          </a:p>
        </p:txBody>
      </p:sp>
      <p:sp>
        <p:nvSpPr>
          <p:cNvPr id="274" name="Rectangle: Rounded Corners 273">
            <a:extLst>
              <a:ext uri="{FF2B5EF4-FFF2-40B4-BE49-F238E27FC236}">
                <a16:creationId xmlns:a16="http://schemas.microsoft.com/office/drawing/2014/main" id="{5CDF2C17-9723-B352-582F-FCD5AA92907B}"/>
              </a:ext>
            </a:extLst>
          </p:cNvPr>
          <p:cNvSpPr/>
          <p:nvPr/>
        </p:nvSpPr>
        <p:spPr>
          <a:xfrm>
            <a:off x="1301029" y="1587802"/>
            <a:ext cx="7676644" cy="1945786"/>
          </a:xfrm>
          <a:prstGeom prst="roundRect">
            <a:avLst>
              <a:gd name="adj" fmla="val 7762"/>
            </a:avLst>
          </a:prstGeom>
          <a:noFill/>
          <a:ln w="25400">
            <a:solidFill>
              <a:srgbClr val="FC00F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a:solidFill>
                  <a:srgbClr val="FC00F9"/>
                </a:solidFill>
                <a:latin typeface="Hanken Grotesk"/>
              </a:rPr>
              <a:t>Knowledge Management</a:t>
            </a:r>
            <a:endParaRPr lang="en-BE" b="1">
              <a:solidFill>
                <a:srgbClr val="FC00F9"/>
              </a:solidFill>
              <a:latin typeface="Hanken Grotesk"/>
            </a:endParaRPr>
          </a:p>
        </p:txBody>
      </p:sp>
      <p:sp>
        <p:nvSpPr>
          <p:cNvPr id="275" name="Rectangle: Rounded Corners 274">
            <a:extLst>
              <a:ext uri="{FF2B5EF4-FFF2-40B4-BE49-F238E27FC236}">
                <a16:creationId xmlns:a16="http://schemas.microsoft.com/office/drawing/2014/main" id="{4A92732F-0163-62D1-4D74-C058B8E4DAE5}"/>
              </a:ext>
            </a:extLst>
          </p:cNvPr>
          <p:cNvSpPr/>
          <p:nvPr/>
        </p:nvSpPr>
        <p:spPr>
          <a:xfrm>
            <a:off x="7197687" y="3668886"/>
            <a:ext cx="4326068" cy="3170937"/>
          </a:xfrm>
          <a:prstGeom prst="roundRect">
            <a:avLst>
              <a:gd name="adj" fmla="val 4506"/>
            </a:avLst>
          </a:prstGeom>
          <a:noFill/>
          <a:ln w="25400">
            <a:solidFill>
              <a:srgbClr val="FC00F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b="1">
                <a:solidFill>
                  <a:srgbClr val="FC00F9"/>
                </a:solidFill>
                <a:latin typeface="Hanken Grotesk"/>
              </a:rPr>
              <a:t>Assessment Management</a:t>
            </a:r>
            <a:endParaRPr lang="en-BE" b="1">
              <a:solidFill>
                <a:srgbClr val="FC00F9"/>
              </a:solidFill>
              <a:latin typeface="Hanken Grotesk"/>
            </a:endParaRPr>
          </a:p>
        </p:txBody>
      </p:sp>
      <p:sp>
        <p:nvSpPr>
          <p:cNvPr id="276" name="Rectangle: Rounded Corners 275">
            <a:extLst>
              <a:ext uri="{FF2B5EF4-FFF2-40B4-BE49-F238E27FC236}">
                <a16:creationId xmlns:a16="http://schemas.microsoft.com/office/drawing/2014/main" id="{91CD0963-1E28-C1DC-AEC0-AC4074DE1052}"/>
              </a:ext>
            </a:extLst>
          </p:cNvPr>
          <p:cNvSpPr/>
          <p:nvPr/>
        </p:nvSpPr>
        <p:spPr>
          <a:xfrm>
            <a:off x="7172000" y="6883901"/>
            <a:ext cx="4351756" cy="2048575"/>
          </a:xfrm>
          <a:prstGeom prst="roundRect">
            <a:avLst>
              <a:gd name="adj" fmla="val 7582"/>
            </a:avLst>
          </a:prstGeom>
          <a:noFill/>
          <a:ln w="25400">
            <a:solidFill>
              <a:srgbClr val="FC00F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b="1">
                <a:solidFill>
                  <a:srgbClr val="FC00F9"/>
                </a:solidFill>
                <a:latin typeface="Hanken Grotesk"/>
              </a:rPr>
              <a:t>Strategy Management</a:t>
            </a:r>
            <a:endParaRPr lang="en-BE" b="1">
              <a:solidFill>
                <a:srgbClr val="FC00F9"/>
              </a:solidFill>
              <a:latin typeface="Hanken Grotesk"/>
            </a:endParaRPr>
          </a:p>
        </p:txBody>
      </p:sp>
      <p:sp>
        <p:nvSpPr>
          <p:cNvPr id="277" name="Rectangle: Rounded Corners 276">
            <a:extLst>
              <a:ext uri="{FF2B5EF4-FFF2-40B4-BE49-F238E27FC236}">
                <a16:creationId xmlns:a16="http://schemas.microsoft.com/office/drawing/2014/main" id="{C6324FDE-A655-1414-5C3D-54D3102605FF}"/>
              </a:ext>
            </a:extLst>
          </p:cNvPr>
          <p:cNvSpPr/>
          <p:nvPr/>
        </p:nvSpPr>
        <p:spPr>
          <a:xfrm>
            <a:off x="1296966" y="3662613"/>
            <a:ext cx="5777876" cy="5247601"/>
          </a:xfrm>
          <a:prstGeom prst="roundRect">
            <a:avLst>
              <a:gd name="adj" fmla="val 2355"/>
            </a:avLst>
          </a:prstGeom>
          <a:noFill/>
          <a:ln w="25400">
            <a:solidFill>
              <a:srgbClr val="FC00F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a:solidFill>
                  <a:srgbClr val="FC00F9"/>
                </a:solidFill>
                <a:latin typeface="Hanken Grotesk"/>
              </a:rPr>
              <a:t>Configuration Management</a:t>
            </a:r>
            <a:endParaRPr lang="en-BE" b="1">
              <a:solidFill>
                <a:srgbClr val="FC00F9"/>
              </a:solidFill>
              <a:latin typeface="Hanken Grotesk"/>
            </a:endParaRPr>
          </a:p>
        </p:txBody>
      </p:sp>
      <p:sp>
        <p:nvSpPr>
          <p:cNvPr id="2" name="Title 1">
            <a:extLst>
              <a:ext uri="{FF2B5EF4-FFF2-40B4-BE49-F238E27FC236}">
                <a16:creationId xmlns:a16="http://schemas.microsoft.com/office/drawing/2014/main" id="{369A6AF4-7701-052A-5095-5A5DF93C2F65}"/>
              </a:ext>
            </a:extLst>
          </p:cNvPr>
          <p:cNvSpPr>
            <a:spLocks noGrp="1"/>
          </p:cNvSpPr>
          <p:nvPr>
            <p:ph type="title"/>
          </p:nvPr>
        </p:nvSpPr>
        <p:spPr/>
        <p:txBody>
          <a:bodyPr/>
          <a:lstStyle/>
          <a:p>
            <a:r>
              <a:rPr lang="en-US">
                <a:latin typeface="Hanken Grotesk Light"/>
              </a:rPr>
              <a:t>Built on streamlined platform capabilities</a:t>
            </a:r>
            <a:endParaRPr lang="nl-NL"/>
          </a:p>
        </p:txBody>
      </p:sp>
      <p:sp>
        <p:nvSpPr>
          <p:cNvPr id="73" name="Rectangle: Rounded Corners 72">
            <a:extLst>
              <a:ext uri="{FF2B5EF4-FFF2-40B4-BE49-F238E27FC236}">
                <a16:creationId xmlns:a16="http://schemas.microsoft.com/office/drawing/2014/main" id="{8EE22444-CD71-4AE5-F827-3BF495A13950}"/>
              </a:ext>
            </a:extLst>
          </p:cNvPr>
          <p:cNvSpPr/>
          <p:nvPr/>
        </p:nvSpPr>
        <p:spPr>
          <a:xfrm>
            <a:off x="2601323" y="5158645"/>
            <a:ext cx="12455108" cy="342031"/>
          </a:xfrm>
          <a:prstGeom prst="roundRect">
            <a:avLst>
              <a:gd name="adj" fmla="val 50000"/>
            </a:avLst>
          </a:prstGeom>
          <a:solidFill>
            <a:srgbClr val="0052CD"/>
          </a:solidFill>
          <a:ln>
            <a:solidFill>
              <a:srgbClr val="0052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Block Arc 73">
            <a:extLst>
              <a:ext uri="{FF2B5EF4-FFF2-40B4-BE49-F238E27FC236}">
                <a16:creationId xmlns:a16="http://schemas.microsoft.com/office/drawing/2014/main" id="{B939CD00-D663-7FAF-5FFF-B7B17A31956B}"/>
              </a:ext>
            </a:extLst>
          </p:cNvPr>
          <p:cNvSpPr/>
          <p:nvPr/>
        </p:nvSpPr>
        <p:spPr>
          <a:xfrm rot="5400000">
            <a:off x="14159467" y="4121604"/>
            <a:ext cx="1368122" cy="1390022"/>
          </a:xfrm>
          <a:prstGeom prst="blockArc">
            <a:avLst>
              <a:gd name="adj1" fmla="val 16190915"/>
              <a:gd name="adj2" fmla="val 21598297"/>
              <a:gd name="adj3" fmla="val 25050"/>
            </a:avLst>
          </a:prstGeom>
          <a:solidFill>
            <a:srgbClr val="0052CD"/>
          </a:solidFill>
          <a:ln>
            <a:solidFill>
              <a:srgbClr val="0052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75" name="Rectangle: Rounded Corners 74">
            <a:extLst>
              <a:ext uri="{FF2B5EF4-FFF2-40B4-BE49-F238E27FC236}">
                <a16:creationId xmlns:a16="http://schemas.microsoft.com/office/drawing/2014/main" id="{32296FB7-8000-ACBB-4438-ACF54E5403BB}"/>
              </a:ext>
            </a:extLst>
          </p:cNvPr>
          <p:cNvSpPr/>
          <p:nvPr/>
        </p:nvSpPr>
        <p:spPr>
          <a:xfrm rot="5400000">
            <a:off x="14851740" y="4263930"/>
            <a:ext cx="1026092" cy="347505"/>
          </a:xfrm>
          <a:prstGeom prst="roundRect">
            <a:avLst>
              <a:gd name="adj" fmla="val 50000"/>
            </a:avLst>
          </a:prstGeom>
          <a:solidFill>
            <a:srgbClr val="0052CD"/>
          </a:solidFill>
          <a:ln>
            <a:solidFill>
              <a:srgbClr val="0052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Rectangle: Rounded Corners 75">
            <a:extLst>
              <a:ext uri="{FF2B5EF4-FFF2-40B4-BE49-F238E27FC236}">
                <a16:creationId xmlns:a16="http://schemas.microsoft.com/office/drawing/2014/main" id="{2D9734A5-305D-8545-FE19-9B2057851E35}"/>
              </a:ext>
            </a:extLst>
          </p:cNvPr>
          <p:cNvSpPr/>
          <p:nvPr/>
        </p:nvSpPr>
        <p:spPr>
          <a:xfrm rot="5400000">
            <a:off x="14851740" y="3536606"/>
            <a:ext cx="1026092" cy="347505"/>
          </a:xfrm>
          <a:prstGeom prst="roundRect">
            <a:avLst>
              <a:gd name="adj" fmla="val 50000"/>
            </a:avLst>
          </a:prstGeom>
          <a:solidFill>
            <a:srgbClr val="FFBD2D"/>
          </a:solidFill>
          <a:ln>
            <a:solidFill>
              <a:srgbClr val="FFB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7" name="Block Arc 76">
            <a:extLst>
              <a:ext uri="{FF2B5EF4-FFF2-40B4-BE49-F238E27FC236}">
                <a16:creationId xmlns:a16="http://schemas.microsoft.com/office/drawing/2014/main" id="{274E0AF0-8121-672D-D16F-11F33FEB6E76}"/>
              </a:ext>
            </a:extLst>
          </p:cNvPr>
          <p:cNvSpPr/>
          <p:nvPr/>
        </p:nvSpPr>
        <p:spPr>
          <a:xfrm>
            <a:off x="14138031" y="2658796"/>
            <a:ext cx="1390022" cy="1368122"/>
          </a:xfrm>
          <a:prstGeom prst="blockArc">
            <a:avLst>
              <a:gd name="adj1" fmla="val 16190915"/>
              <a:gd name="adj2" fmla="val 21598297"/>
              <a:gd name="adj3" fmla="val 25050"/>
            </a:avLst>
          </a:prstGeom>
          <a:solidFill>
            <a:srgbClr val="FFBD2D"/>
          </a:solidFill>
          <a:ln>
            <a:solidFill>
              <a:srgbClr val="FFB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78" name="Rectangle: Rounded Corners 77">
            <a:extLst>
              <a:ext uri="{FF2B5EF4-FFF2-40B4-BE49-F238E27FC236}">
                <a16:creationId xmlns:a16="http://schemas.microsoft.com/office/drawing/2014/main" id="{84407FC1-DC60-A905-F405-FB9FFED8747F}"/>
              </a:ext>
            </a:extLst>
          </p:cNvPr>
          <p:cNvSpPr/>
          <p:nvPr/>
        </p:nvSpPr>
        <p:spPr>
          <a:xfrm>
            <a:off x="7794014" y="2647448"/>
            <a:ext cx="7208020" cy="342031"/>
          </a:xfrm>
          <a:prstGeom prst="roundRect">
            <a:avLst>
              <a:gd name="adj" fmla="val 50000"/>
            </a:avLst>
          </a:prstGeom>
          <a:solidFill>
            <a:srgbClr val="FFBD2D"/>
          </a:solidFill>
          <a:ln>
            <a:solidFill>
              <a:srgbClr val="FFB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9" name="Block Arc 78">
            <a:extLst>
              <a:ext uri="{FF2B5EF4-FFF2-40B4-BE49-F238E27FC236}">
                <a16:creationId xmlns:a16="http://schemas.microsoft.com/office/drawing/2014/main" id="{02C85447-44AC-B933-5275-5D37091D30AC}"/>
              </a:ext>
            </a:extLst>
          </p:cNvPr>
          <p:cNvSpPr/>
          <p:nvPr/>
        </p:nvSpPr>
        <p:spPr>
          <a:xfrm rot="16200000">
            <a:off x="7336004" y="2647845"/>
            <a:ext cx="1368122" cy="1390022"/>
          </a:xfrm>
          <a:prstGeom prst="blockArc">
            <a:avLst>
              <a:gd name="adj1" fmla="val 16190915"/>
              <a:gd name="adj2" fmla="val 21598297"/>
              <a:gd name="adj3" fmla="val 25050"/>
            </a:avLst>
          </a:prstGeom>
          <a:solidFill>
            <a:srgbClr val="FFBD2D"/>
          </a:solidFill>
          <a:ln>
            <a:solidFill>
              <a:srgbClr val="FFB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80" name="Rectangle: Rounded Corners 79">
            <a:extLst>
              <a:ext uri="{FF2B5EF4-FFF2-40B4-BE49-F238E27FC236}">
                <a16:creationId xmlns:a16="http://schemas.microsoft.com/office/drawing/2014/main" id="{A6E0AB0A-F2DB-6514-A645-BE3878EE7202}"/>
              </a:ext>
            </a:extLst>
          </p:cNvPr>
          <p:cNvSpPr/>
          <p:nvPr/>
        </p:nvSpPr>
        <p:spPr>
          <a:xfrm rot="5400000">
            <a:off x="6975274" y="3536606"/>
            <a:ext cx="1026092" cy="347505"/>
          </a:xfrm>
          <a:prstGeom prst="roundRect">
            <a:avLst>
              <a:gd name="adj" fmla="val 50000"/>
            </a:avLst>
          </a:prstGeom>
          <a:solidFill>
            <a:srgbClr val="FFBD2D"/>
          </a:solidFill>
          <a:ln>
            <a:solidFill>
              <a:srgbClr val="FFB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1" name="Rectangle: Rounded Corners 80">
            <a:extLst>
              <a:ext uri="{FF2B5EF4-FFF2-40B4-BE49-F238E27FC236}">
                <a16:creationId xmlns:a16="http://schemas.microsoft.com/office/drawing/2014/main" id="{8B3F046F-2668-94EC-CDA7-1D83EC991ED3}"/>
              </a:ext>
            </a:extLst>
          </p:cNvPr>
          <p:cNvSpPr/>
          <p:nvPr/>
        </p:nvSpPr>
        <p:spPr>
          <a:xfrm rot="5400000">
            <a:off x="6804260" y="4434946"/>
            <a:ext cx="1368122" cy="347505"/>
          </a:xfrm>
          <a:prstGeom prst="roundRect">
            <a:avLst>
              <a:gd name="adj" fmla="val 50000"/>
            </a:avLst>
          </a:prstGeom>
          <a:solidFill>
            <a:srgbClr val="E0443D"/>
          </a:solidFill>
          <a:ln>
            <a:solidFill>
              <a:srgbClr val="E044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2" name="Block Arc 81">
            <a:extLst>
              <a:ext uri="{FF2B5EF4-FFF2-40B4-BE49-F238E27FC236}">
                <a16:creationId xmlns:a16="http://schemas.microsoft.com/office/drawing/2014/main" id="{896C4D39-44A5-CF4F-2C23-6C88CC0DB395}"/>
              </a:ext>
            </a:extLst>
          </p:cNvPr>
          <p:cNvSpPr/>
          <p:nvPr/>
        </p:nvSpPr>
        <p:spPr>
          <a:xfrm rot="10800000">
            <a:off x="7325054" y="4474583"/>
            <a:ext cx="1390022" cy="1368122"/>
          </a:xfrm>
          <a:prstGeom prst="blockArc">
            <a:avLst>
              <a:gd name="adj1" fmla="val 16190915"/>
              <a:gd name="adj2" fmla="val 21598297"/>
              <a:gd name="adj3" fmla="val 25050"/>
            </a:avLst>
          </a:prstGeom>
          <a:solidFill>
            <a:srgbClr val="E0443D"/>
          </a:solidFill>
          <a:ln>
            <a:solidFill>
              <a:srgbClr val="E044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83" name="Rectangle: Rounded Corners 82">
            <a:extLst>
              <a:ext uri="{FF2B5EF4-FFF2-40B4-BE49-F238E27FC236}">
                <a16:creationId xmlns:a16="http://schemas.microsoft.com/office/drawing/2014/main" id="{AD90B162-92EE-B0A1-83E6-27A7574A5F5E}"/>
              </a:ext>
            </a:extLst>
          </p:cNvPr>
          <p:cNvSpPr/>
          <p:nvPr/>
        </p:nvSpPr>
        <p:spPr>
          <a:xfrm>
            <a:off x="7803925" y="5500676"/>
            <a:ext cx="6976674" cy="342031"/>
          </a:xfrm>
          <a:prstGeom prst="roundRect">
            <a:avLst>
              <a:gd name="adj" fmla="val 50000"/>
            </a:avLst>
          </a:prstGeom>
          <a:solidFill>
            <a:srgbClr val="E0443D"/>
          </a:solidFill>
          <a:ln>
            <a:solidFill>
              <a:srgbClr val="E044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4" name="Block Arc 83">
            <a:extLst>
              <a:ext uri="{FF2B5EF4-FFF2-40B4-BE49-F238E27FC236}">
                <a16:creationId xmlns:a16="http://schemas.microsoft.com/office/drawing/2014/main" id="{29634B35-1AB4-390A-CF15-706FA20BEA44}"/>
              </a:ext>
            </a:extLst>
          </p:cNvPr>
          <p:cNvSpPr/>
          <p:nvPr/>
        </p:nvSpPr>
        <p:spPr>
          <a:xfrm>
            <a:off x="13908793" y="5504767"/>
            <a:ext cx="1390022" cy="1368122"/>
          </a:xfrm>
          <a:prstGeom prst="blockArc">
            <a:avLst>
              <a:gd name="adj1" fmla="val 16190915"/>
              <a:gd name="adj2" fmla="val 21598297"/>
              <a:gd name="adj3" fmla="val 25050"/>
            </a:avLst>
          </a:prstGeom>
          <a:solidFill>
            <a:srgbClr val="E0443D"/>
          </a:solidFill>
          <a:ln>
            <a:solidFill>
              <a:srgbClr val="E044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85" name="Rectangle: Rounded Corners 84">
            <a:extLst>
              <a:ext uri="{FF2B5EF4-FFF2-40B4-BE49-F238E27FC236}">
                <a16:creationId xmlns:a16="http://schemas.microsoft.com/office/drawing/2014/main" id="{E50DBBDD-921B-9155-3395-8F5315ED98A3}"/>
              </a:ext>
            </a:extLst>
          </p:cNvPr>
          <p:cNvSpPr/>
          <p:nvPr/>
        </p:nvSpPr>
        <p:spPr>
          <a:xfrm rot="5400000">
            <a:off x="14335665" y="6589782"/>
            <a:ext cx="1578798" cy="347505"/>
          </a:xfrm>
          <a:prstGeom prst="roundRect">
            <a:avLst>
              <a:gd name="adj" fmla="val 50000"/>
            </a:avLst>
          </a:prstGeom>
          <a:solidFill>
            <a:srgbClr val="E0443D"/>
          </a:solidFill>
          <a:ln>
            <a:solidFill>
              <a:srgbClr val="E044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6" name="Block Arc 85">
            <a:extLst>
              <a:ext uri="{FF2B5EF4-FFF2-40B4-BE49-F238E27FC236}">
                <a16:creationId xmlns:a16="http://schemas.microsoft.com/office/drawing/2014/main" id="{2681736D-4331-2402-03E2-73F40702075A}"/>
              </a:ext>
            </a:extLst>
          </p:cNvPr>
          <p:cNvSpPr/>
          <p:nvPr/>
        </p:nvSpPr>
        <p:spPr>
          <a:xfrm rot="5400000">
            <a:off x="13919743" y="6722749"/>
            <a:ext cx="1368122" cy="1390022"/>
          </a:xfrm>
          <a:prstGeom prst="blockArc">
            <a:avLst>
              <a:gd name="adj1" fmla="val 16190915"/>
              <a:gd name="adj2" fmla="val 21598297"/>
              <a:gd name="adj3" fmla="val 25050"/>
            </a:avLst>
          </a:prstGeom>
          <a:solidFill>
            <a:srgbClr val="E0443D"/>
          </a:solidFill>
          <a:ln>
            <a:solidFill>
              <a:srgbClr val="E044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87" name="Rectangle: Rounded Corners 86">
            <a:extLst>
              <a:ext uri="{FF2B5EF4-FFF2-40B4-BE49-F238E27FC236}">
                <a16:creationId xmlns:a16="http://schemas.microsoft.com/office/drawing/2014/main" id="{39C32CAC-4101-6BA9-02B6-F9B864AD61CD}"/>
              </a:ext>
            </a:extLst>
          </p:cNvPr>
          <p:cNvSpPr/>
          <p:nvPr/>
        </p:nvSpPr>
        <p:spPr>
          <a:xfrm>
            <a:off x="14190327" y="7759790"/>
            <a:ext cx="590271" cy="342031"/>
          </a:xfrm>
          <a:prstGeom prst="roundRect">
            <a:avLst>
              <a:gd name="adj" fmla="val 50000"/>
            </a:avLst>
          </a:prstGeom>
          <a:solidFill>
            <a:srgbClr val="E0443D"/>
          </a:solidFill>
          <a:ln>
            <a:solidFill>
              <a:srgbClr val="E044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8" name="Rectangle: Rounded Corners 87">
            <a:extLst>
              <a:ext uri="{FF2B5EF4-FFF2-40B4-BE49-F238E27FC236}">
                <a16:creationId xmlns:a16="http://schemas.microsoft.com/office/drawing/2014/main" id="{8BFBD6FF-46FF-33D4-32ED-8E7E00FDE1D5}"/>
              </a:ext>
            </a:extLst>
          </p:cNvPr>
          <p:cNvSpPr/>
          <p:nvPr/>
        </p:nvSpPr>
        <p:spPr>
          <a:xfrm>
            <a:off x="3085302" y="7759790"/>
            <a:ext cx="11452531" cy="342031"/>
          </a:xfrm>
          <a:prstGeom prst="roundRect">
            <a:avLst>
              <a:gd name="adj" fmla="val 50000"/>
            </a:avLst>
          </a:prstGeom>
          <a:solidFill>
            <a:srgbClr val="26AF36"/>
          </a:solidFill>
          <a:ln>
            <a:solidFill>
              <a:srgbClr val="26AF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9" name="Block Arc 88">
            <a:extLst>
              <a:ext uri="{FF2B5EF4-FFF2-40B4-BE49-F238E27FC236}">
                <a16:creationId xmlns:a16="http://schemas.microsoft.com/office/drawing/2014/main" id="{9F483083-6D2D-3106-EE0A-9BDC8221671F}"/>
              </a:ext>
            </a:extLst>
          </p:cNvPr>
          <p:cNvSpPr/>
          <p:nvPr/>
        </p:nvSpPr>
        <p:spPr>
          <a:xfrm rot="10800000">
            <a:off x="2611808" y="6733698"/>
            <a:ext cx="1390022" cy="1368122"/>
          </a:xfrm>
          <a:prstGeom prst="blockArc">
            <a:avLst>
              <a:gd name="adj1" fmla="val 16190915"/>
              <a:gd name="adj2" fmla="val 21598297"/>
              <a:gd name="adj3" fmla="val 25050"/>
            </a:avLst>
          </a:prstGeom>
          <a:solidFill>
            <a:srgbClr val="26AF36"/>
          </a:solidFill>
          <a:ln>
            <a:solidFill>
              <a:srgbClr val="26AF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0" name="Rectangle: Rounded Corners 89">
            <a:extLst>
              <a:ext uri="{FF2B5EF4-FFF2-40B4-BE49-F238E27FC236}">
                <a16:creationId xmlns:a16="http://schemas.microsoft.com/office/drawing/2014/main" id="{8B07A033-3066-B759-3B68-58EF9B0C5140}"/>
              </a:ext>
            </a:extLst>
          </p:cNvPr>
          <p:cNvSpPr/>
          <p:nvPr/>
        </p:nvSpPr>
        <p:spPr>
          <a:xfrm rot="5400000">
            <a:off x="1577930" y="6182039"/>
            <a:ext cx="2394289" cy="347505"/>
          </a:xfrm>
          <a:prstGeom prst="roundRect">
            <a:avLst>
              <a:gd name="adj" fmla="val 50000"/>
            </a:avLst>
          </a:prstGeom>
          <a:solidFill>
            <a:srgbClr val="26AF36"/>
          </a:solidFill>
          <a:ln>
            <a:solidFill>
              <a:srgbClr val="26AF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1" name="Oval 90">
            <a:extLst>
              <a:ext uri="{FF2B5EF4-FFF2-40B4-BE49-F238E27FC236}">
                <a16:creationId xmlns:a16="http://schemas.microsoft.com/office/drawing/2014/main" id="{245D2061-0293-9455-3D9D-D4E147059D34}"/>
              </a:ext>
            </a:extLst>
          </p:cNvPr>
          <p:cNvSpPr/>
          <p:nvPr/>
        </p:nvSpPr>
        <p:spPr>
          <a:xfrm>
            <a:off x="4451359" y="5158645"/>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2" name="Oval 91">
            <a:extLst>
              <a:ext uri="{FF2B5EF4-FFF2-40B4-BE49-F238E27FC236}">
                <a16:creationId xmlns:a16="http://schemas.microsoft.com/office/drawing/2014/main" id="{09CB4DBE-33B6-34BC-4B84-4D5375656B41}"/>
              </a:ext>
            </a:extLst>
          </p:cNvPr>
          <p:cNvSpPr/>
          <p:nvPr/>
        </p:nvSpPr>
        <p:spPr>
          <a:xfrm>
            <a:off x="6301395" y="5158644"/>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3" name="Rectangle: Rounded Corners 92">
            <a:extLst>
              <a:ext uri="{FF2B5EF4-FFF2-40B4-BE49-F238E27FC236}">
                <a16:creationId xmlns:a16="http://schemas.microsoft.com/office/drawing/2014/main" id="{3EFA194A-A017-E4AF-BE91-58F1C1AA53C4}"/>
              </a:ext>
            </a:extLst>
          </p:cNvPr>
          <p:cNvSpPr/>
          <p:nvPr/>
        </p:nvSpPr>
        <p:spPr>
          <a:xfrm rot="5400000">
            <a:off x="2433045" y="5320527"/>
            <a:ext cx="684061" cy="347505"/>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4" name="Rectangle: Rounded Corners 93">
            <a:extLst>
              <a:ext uri="{FF2B5EF4-FFF2-40B4-BE49-F238E27FC236}">
                <a16:creationId xmlns:a16="http://schemas.microsoft.com/office/drawing/2014/main" id="{09090359-1A81-E7FC-8376-70235A32CAD7}"/>
              </a:ext>
            </a:extLst>
          </p:cNvPr>
          <p:cNvSpPr/>
          <p:nvPr/>
        </p:nvSpPr>
        <p:spPr>
          <a:xfrm rot="5400000">
            <a:off x="7983153" y="5323724"/>
            <a:ext cx="684061" cy="347505"/>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5" name="Rectangle: Rounded Corners 94">
            <a:extLst>
              <a:ext uri="{FF2B5EF4-FFF2-40B4-BE49-F238E27FC236}">
                <a16:creationId xmlns:a16="http://schemas.microsoft.com/office/drawing/2014/main" id="{1E2503E7-A073-4BF5-738D-FB14698430DE}"/>
              </a:ext>
            </a:extLst>
          </p:cNvPr>
          <p:cNvSpPr/>
          <p:nvPr/>
        </p:nvSpPr>
        <p:spPr>
          <a:xfrm rot="5400000">
            <a:off x="9996118" y="5323724"/>
            <a:ext cx="684061" cy="347505"/>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6" name="Rectangle: Rounded Corners 95">
            <a:extLst>
              <a:ext uri="{FF2B5EF4-FFF2-40B4-BE49-F238E27FC236}">
                <a16:creationId xmlns:a16="http://schemas.microsoft.com/office/drawing/2014/main" id="{A45CC79D-0F70-5FFD-12BF-71C948F99DD3}"/>
              </a:ext>
            </a:extLst>
          </p:cNvPr>
          <p:cNvSpPr/>
          <p:nvPr/>
        </p:nvSpPr>
        <p:spPr>
          <a:xfrm rot="5400000">
            <a:off x="12009083" y="5323724"/>
            <a:ext cx="684061" cy="347505"/>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7" name="Rectangle: Rounded Corners 96">
            <a:extLst>
              <a:ext uri="{FF2B5EF4-FFF2-40B4-BE49-F238E27FC236}">
                <a16:creationId xmlns:a16="http://schemas.microsoft.com/office/drawing/2014/main" id="{4C7043F7-B124-6031-82E6-0D3D35514CB2}"/>
              </a:ext>
            </a:extLst>
          </p:cNvPr>
          <p:cNvSpPr/>
          <p:nvPr/>
        </p:nvSpPr>
        <p:spPr>
          <a:xfrm rot="5400000">
            <a:off x="14022049" y="5323724"/>
            <a:ext cx="684061" cy="347505"/>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8" name="Oval 97">
            <a:extLst>
              <a:ext uri="{FF2B5EF4-FFF2-40B4-BE49-F238E27FC236}">
                <a16:creationId xmlns:a16="http://schemas.microsoft.com/office/drawing/2014/main" id="{EEA5A2B4-02B9-6F10-21BC-54AF382A29EA}"/>
              </a:ext>
            </a:extLst>
          </p:cNvPr>
          <p:cNvSpPr/>
          <p:nvPr/>
        </p:nvSpPr>
        <p:spPr>
          <a:xfrm>
            <a:off x="15191033" y="3924637"/>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9" name="Oval 98">
            <a:extLst>
              <a:ext uri="{FF2B5EF4-FFF2-40B4-BE49-F238E27FC236}">
                <a16:creationId xmlns:a16="http://schemas.microsoft.com/office/drawing/2014/main" id="{8AFE6B60-7306-97B6-1E17-EA840DD71BDF}"/>
              </a:ext>
            </a:extLst>
          </p:cNvPr>
          <p:cNvSpPr/>
          <p:nvPr/>
        </p:nvSpPr>
        <p:spPr>
          <a:xfrm>
            <a:off x="7314566" y="3924637"/>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0" name="Oval 99">
            <a:extLst>
              <a:ext uri="{FF2B5EF4-FFF2-40B4-BE49-F238E27FC236}">
                <a16:creationId xmlns:a16="http://schemas.microsoft.com/office/drawing/2014/main" id="{5D8AEB57-4710-F559-5E59-73BAE706FB42}"/>
              </a:ext>
            </a:extLst>
          </p:cNvPr>
          <p:cNvSpPr/>
          <p:nvPr/>
        </p:nvSpPr>
        <p:spPr>
          <a:xfrm>
            <a:off x="8148031" y="2644249"/>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1" name="Oval 100">
            <a:extLst>
              <a:ext uri="{FF2B5EF4-FFF2-40B4-BE49-F238E27FC236}">
                <a16:creationId xmlns:a16="http://schemas.microsoft.com/office/drawing/2014/main" id="{12B87837-95C0-62C5-62A2-1C47093FE143}"/>
              </a:ext>
            </a:extLst>
          </p:cNvPr>
          <p:cNvSpPr/>
          <p:nvPr/>
        </p:nvSpPr>
        <p:spPr>
          <a:xfrm>
            <a:off x="10164396" y="2651507"/>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2" name="Oval 101">
            <a:extLst>
              <a:ext uri="{FF2B5EF4-FFF2-40B4-BE49-F238E27FC236}">
                <a16:creationId xmlns:a16="http://schemas.microsoft.com/office/drawing/2014/main" id="{67C68DC1-199E-766F-6E8D-CDF6772BAA81}"/>
              </a:ext>
            </a:extLst>
          </p:cNvPr>
          <p:cNvSpPr/>
          <p:nvPr/>
        </p:nvSpPr>
        <p:spPr>
          <a:xfrm>
            <a:off x="12177361" y="2646314"/>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3" name="Oval 102">
            <a:extLst>
              <a:ext uri="{FF2B5EF4-FFF2-40B4-BE49-F238E27FC236}">
                <a16:creationId xmlns:a16="http://schemas.microsoft.com/office/drawing/2014/main" id="{399A2A94-50C8-9330-565D-BD863DD501FF}"/>
              </a:ext>
            </a:extLst>
          </p:cNvPr>
          <p:cNvSpPr/>
          <p:nvPr/>
        </p:nvSpPr>
        <p:spPr>
          <a:xfrm>
            <a:off x="14190327" y="2644268"/>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4" name="Oval 103">
            <a:extLst>
              <a:ext uri="{FF2B5EF4-FFF2-40B4-BE49-F238E27FC236}">
                <a16:creationId xmlns:a16="http://schemas.microsoft.com/office/drawing/2014/main" id="{7D2CA9D0-16F4-49B7-3E08-D28D764C2D7E}"/>
              </a:ext>
            </a:extLst>
          </p:cNvPr>
          <p:cNvSpPr/>
          <p:nvPr/>
        </p:nvSpPr>
        <p:spPr>
          <a:xfrm>
            <a:off x="4451359" y="7758897"/>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5" name="Oval 104">
            <a:extLst>
              <a:ext uri="{FF2B5EF4-FFF2-40B4-BE49-F238E27FC236}">
                <a16:creationId xmlns:a16="http://schemas.microsoft.com/office/drawing/2014/main" id="{0348C83D-C3E6-47E3-2AF4-0C98D8EDFBD7}"/>
              </a:ext>
            </a:extLst>
          </p:cNvPr>
          <p:cNvSpPr/>
          <p:nvPr/>
        </p:nvSpPr>
        <p:spPr>
          <a:xfrm>
            <a:off x="14190327" y="7759790"/>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6" name="Oval 105">
            <a:extLst>
              <a:ext uri="{FF2B5EF4-FFF2-40B4-BE49-F238E27FC236}">
                <a16:creationId xmlns:a16="http://schemas.microsoft.com/office/drawing/2014/main" id="{C91CC9B5-D691-8035-1F1A-EB4689F4183D}"/>
              </a:ext>
            </a:extLst>
          </p:cNvPr>
          <p:cNvSpPr/>
          <p:nvPr/>
        </p:nvSpPr>
        <p:spPr>
          <a:xfrm>
            <a:off x="8138104" y="7761180"/>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7" name="Oval 106">
            <a:extLst>
              <a:ext uri="{FF2B5EF4-FFF2-40B4-BE49-F238E27FC236}">
                <a16:creationId xmlns:a16="http://schemas.microsoft.com/office/drawing/2014/main" id="{F0317E92-4935-24D2-A601-AAA25C6A1283}"/>
              </a:ext>
            </a:extLst>
          </p:cNvPr>
          <p:cNvSpPr/>
          <p:nvPr/>
        </p:nvSpPr>
        <p:spPr>
          <a:xfrm>
            <a:off x="10126078" y="7758897"/>
            <a:ext cx="347505" cy="34203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8" name="TextBox 107">
            <a:extLst>
              <a:ext uri="{FF2B5EF4-FFF2-40B4-BE49-F238E27FC236}">
                <a16:creationId xmlns:a16="http://schemas.microsoft.com/office/drawing/2014/main" id="{42AA42A7-4954-1342-4907-AF731BDBB18D}"/>
              </a:ext>
            </a:extLst>
          </p:cNvPr>
          <p:cNvSpPr txBox="1"/>
          <p:nvPr/>
        </p:nvSpPr>
        <p:spPr>
          <a:xfrm>
            <a:off x="7697682" y="3848456"/>
            <a:ext cx="1218496" cy="523220"/>
          </a:xfrm>
          <a:prstGeom prst="rect">
            <a:avLst/>
          </a:prstGeom>
          <a:noFill/>
        </p:spPr>
        <p:txBody>
          <a:bodyPr wrap="square" lIns="91440" tIns="45720" rIns="91440" bIns="45720" rtlCol="0" anchor="t">
            <a:spAutoFit/>
          </a:bodyPr>
          <a:lstStyle/>
          <a:p>
            <a:r>
              <a:rPr lang="en-US" sz="1400">
                <a:solidFill>
                  <a:schemeClr val="bg1"/>
                </a:solidFill>
                <a:latin typeface="Hanken Grotesk Light"/>
              </a:rPr>
              <a:t>Continuous Monitoring</a:t>
            </a:r>
            <a:endParaRPr lang="en-BE" sz="1400">
              <a:solidFill>
                <a:schemeClr val="bg1"/>
              </a:solidFill>
              <a:latin typeface="Hanken Grotesk Light" panose="020B0604020202020204" charset="0"/>
            </a:endParaRPr>
          </a:p>
        </p:txBody>
      </p:sp>
      <p:sp>
        <p:nvSpPr>
          <p:cNvPr id="109" name="TextBox 108">
            <a:extLst>
              <a:ext uri="{FF2B5EF4-FFF2-40B4-BE49-F238E27FC236}">
                <a16:creationId xmlns:a16="http://schemas.microsoft.com/office/drawing/2014/main" id="{FAA4164E-51A1-6D52-CC99-63C77EDE99C5}"/>
              </a:ext>
            </a:extLst>
          </p:cNvPr>
          <p:cNvSpPr txBox="1"/>
          <p:nvPr/>
        </p:nvSpPr>
        <p:spPr>
          <a:xfrm>
            <a:off x="14221573" y="3839129"/>
            <a:ext cx="940763" cy="497103"/>
          </a:xfrm>
          <a:prstGeom prst="rect">
            <a:avLst/>
          </a:prstGeom>
          <a:noFill/>
        </p:spPr>
        <p:txBody>
          <a:bodyPr wrap="square" rtlCol="0">
            <a:spAutoFit/>
          </a:bodyPr>
          <a:lstStyle/>
          <a:p>
            <a:pPr algn="r"/>
            <a:r>
              <a:rPr lang="en-US" sz="1400">
                <a:solidFill>
                  <a:schemeClr val="bg1"/>
                </a:solidFill>
                <a:latin typeface="Hanken Grotesk Light" panose="020B0604020202020204" charset="0"/>
              </a:rPr>
              <a:t>Goal Setting</a:t>
            </a:r>
            <a:endParaRPr lang="en-BE" sz="1400">
              <a:solidFill>
                <a:schemeClr val="bg1"/>
              </a:solidFill>
              <a:latin typeface="Hanken Grotesk Light" panose="020B0604020202020204" charset="0"/>
            </a:endParaRPr>
          </a:p>
        </p:txBody>
      </p:sp>
      <p:sp>
        <p:nvSpPr>
          <p:cNvPr id="110" name="TextBox 109">
            <a:extLst>
              <a:ext uri="{FF2B5EF4-FFF2-40B4-BE49-F238E27FC236}">
                <a16:creationId xmlns:a16="http://schemas.microsoft.com/office/drawing/2014/main" id="{7DC1D2C1-681E-FB3F-2324-452A529E635D}"/>
              </a:ext>
            </a:extLst>
          </p:cNvPr>
          <p:cNvSpPr txBox="1"/>
          <p:nvPr/>
        </p:nvSpPr>
        <p:spPr>
          <a:xfrm>
            <a:off x="13769518" y="5860653"/>
            <a:ext cx="1218496" cy="497103"/>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Risk Assessment</a:t>
            </a:r>
            <a:endParaRPr lang="en-BE" sz="1400">
              <a:solidFill>
                <a:schemeClr val="bg1"/>
              </a:solidFill>
              <a:latin typeface="Hanken Grotesk Light" panose="020B0604020202020204" charset="0"/>
            </a:endParaRPr>
          </a:p>
        </p:txBody>
      </p:sp>
      <p:sp>
        <p:nvSpPr>
          <p:cNvPr id="111" name="TextBox 110">
            <a:extLst>
              <a:ext uri="{FF2B5EF4-FFF2-40B4-BE49-F238E27FC236}">
                <a16:creationId xmlns:a16="http://schemas.microsoft.com/office/drawing/2014/main" id="{FBD37D4B-D6E2-BD6E-CE2C-004EC2B573E9}"/>
              </a:ext>
            </a:extLst>
          </p:cNvPr>
          <p:cNvSpPr txBox="1"/>
          <p:nvPr/>
        </p:nvSpPr>
        <p:spPr>
          <a:xfrm>
            <a:off x="11741865" y="5860653"/>
            <a:ext cx="1218496" cy="497103"/>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Gap Analysis &amp; Reporting</a:t>
            </a:r>
            <a:endParaRPr lang="en-BE" sz="1400">
              <a:solidFill>
                <a:schemeClr val="bg1"/>
              </a:solidFill>
              <a:latin typeface="Hanken Grotesk Light" panose="020B0604020202020204" charset="0"/>
            </a:endParaRPr>
          </a:p>
        </p:txBody>
      </p:sp>
      <p:sp>
        <p:nvSpPr>
          <p:cNvPr id="112" name="TextBox 111">
            <a:extLst>
              <a:ext uri="{FF2B5EF4-FFF2-40B4-BE49-F238E27FC236}">
                <a16:creationId xmlns:a16="http://schemas.microsoft.com/office/drawing/2014/main" id="{2633C732-7CE3-FEA1-DEB9-5C7321113FE9}"/>
              </a:ext>
            </a:extLst>
          </p:cNvPr>
          <p:cNvSpPr txBox="1"/>
          <p:nvPr/>
        </p:nvSpPr>
        <p:spPr>
          <a:xfrm>
            <a:off x="9733822" y="5860653"/>
            <a:ext cx="1218496" cy="523220"/>
          </a:xfrm>
          <a:prstGeom prst="rect">
            <a:avLst/>
          </a:prstGeom>
          <a:noFill/>
        </p:spPr>
        <p:txBody>
          <a:bodyPr wrap="square" lIns="91440" tIns="45720" rIns="91440" bIns="45720" rtlCol="0" anchor="t">
            <a:spAutoFit/>
          </a:bodyPr>
          <a:lstStyle/>
          <a:p>
            <a:pPr algn="ctr"/>
            <a:r>
              <a:rPr lang="en-US" sz="1400">
                <a:solidFill>
                  <a:schemeClr val="bg1"/>
                </a:solidFill>
                <a:latin typeface="Hanken Grotesk Light"/>
              </a:rPr>
              <a:t>Assessment Execution</a:t>
            </a:r>
            <a:endParaRPr lang="en-BE" sz="1400">
              <a:solidFill>
                <a:schemeClr val="bg1"/>
              </a:solidFill>
              <a:latin typeface="Hanken Grotesk Light" panose="020B0604020202020204" charset="0"/>
            </a:endParaRPr>
          </a:p>
        </p:txBody>
      </p:sp>
      <p:sp>
        <p:nvSpPr>
          <p:cNvPr id="113" name="TextBox 112">
            <a:extLst>
              <a:ext uri="{FF2B5EF4-FFF2-40B4-BE49-F238E27FC236}">
                <a16:creationId xmlns:a16="http://schemas.microsoft.com/office/drawing/2014/main" id="{8C73080D-403C-091D-6BE3-F105C83B7C11}"/>
              </a:ext>
            </a:extLst>
          </p:cNvPr>
          <p:cNvSpPr txBox="1"/>
          <p:nvPr/>
        </p:nvSpPr>
        <p:spPr>
          <a:xfrm>
            <a:off x="7706169" y="5860653"/>
            <a:ext cx="1218496" cy="497103"/>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Assessment Planning</a:t>
            </a:r>
            <a:endParaRPr lang="en-BE" sz="1400">
              <a:solidFill>
                <a:schemeClr val="bg1"/>
              </a:solidFill>
              <a:latin typeface="Hanken Grotesk Light" panose="020B0604020202020204" charset="0"/>
            </a:endParaRPr>
          </a:p>
        </p:txBody>
      </p:sp>
      <p:sp>
        <p:nvSpPr>
          <p:cNvPr id="114" name="TextBox 113">
            <a:extLst>
              <a:ext uri="{FF2B5EF4-FFF2-40B4-BE49-F238E27FC236}">
                <a16:creationId xmlns:a16="http://schemas.microsoft.com/office/drawing/2014/main" id="{116FB882-791B-A1DC-84A1-BD6A2DD82853}"/>
              </a:ext>
            </a:extLst>
          </p:cNvPr>
          <p:cNvSpPr txBox="1"/>
          <p:nvPr/>
        </p:nvSpPr>
        <p:spPr>
          <a:xfrm>
            <a:off x="5905255" y="4651995"/>
            <a:ext cx="1218496" cy="497103"/>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Asset Management</a:t>
            </a:r>
            <a:endParaRPr lang="en-BE" sz="1400">
              <a:solidFill>
                <a:schemeClr val="bg1"/>
              </a:solidFill>
              <a:latin typeface="Hanken Grotesk Light" panose="020B0604020202020204" charset="0"/>
            </a:endParaRPr>
          </a:p>
        </p:txBody>
      </p:sp>
      <p:sp>
        <p:nvSpPr>
          <p:cNvPr id="115" name="TextBox 114">
            <a:extLst>
              <a:ext uri="{FF2B5EF4-FFF2-40B4-BE49-F238E27FC236}">
                <a16:creationId xmlns:a16="http://schemas.microsoft.com/office/drawing/2014/main" id="{F6708C1E-8ED1-89BD-1495-A777890002D3}"/>
              </a:ext>
            </a:extLst>
          </p:cNvPr>
          <p:cNvSpPr txBox="1"/>
          <p:nvPr/>
        </p:nvSpPr>
        <p:spPr>
          <a:xfrm>
            <a:off x="3942160" y="4651995"/>
            <a:ext cx="141922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Reference Model Creation</a:t>
            </a:r>
            <a:endParaRPr lang="en-BE" sz="1400">
              <a:solidFill>
                <a:schemeClr val="bg1"/>
              </a:solidFill>
              <a:latin typeface="Hanken Grotesk Light" panose="020B0604020202020204" charset="0"/>
            </a:endParaRPr>
          </a:p>
        </p:txBody>
      </p:sp>
      <p:sp>
        <p:nvSpPr>
          <p:cNvPr id="116" name="TextBox 115">
            <a:extLst>
              <a:ext uri="{FF2B5EF4-FFF2-40B4-BE49-F238E27FC236}">
                <a16:creationId xmlns:a16="http://schemas.microsoft.com/office/drawing/2014/main" id="{923EEB89-EC54-F219-4725-72AC6FDE639C}"/>
              </a:ext>
            </a:extLst>
          </p:cNvPr>
          <p:cNvSpPr txBox="1"/>
          <p:nvPr/>
        </p:nvSpPr>
        <p:spPr>
          <a:xfrm>
            <a:off x="2012754" y="4654986"/>
            <a:ext cx="1524640" cy="523220"/>
          </a:xfrm>
          <a:prstGeom prst="rect">
            <a:avLst/>
          </a:prstGeom>
          <a:noFill/>
        </p:spPr>
        <p:txBody>
          <a:bodyPr wrap="square" lIns="91440" tIns="45720" rIns="91440" bIns="45720" rtlCol="0" anchor="t">
            <a:spAutoFit/>
          </a:bodyPr>
          <a:lstStyle/>
          <a:p>
            <a:pPr algn="ctr"/>
            <a:r>
              <a:rPr lang="en-US" sz="1400" err="1">
                <a:solidFill>
                  <a:schemeClr val="bg1"/>
                </a:solidFill>
                <a:latin typeface="Hanken Grotesk Light"/>
              </a:rPr>
              <a:t>Organisational</a:t>
            </a:r>
            <a:r>
              <a:rPr lang="en-US" sz="1400">
                <a:solidFill>
                  <a:schemeClr val="bg1"/>
                </a:solidFill>
                <a:latin typeface="Hanken Grotesk Light"/>
              </a:rPr>
              <a:t> Scoping / Intake</a:t>
            </a:r>
            <a:endParaRPr lang="en-BE" sz="1400">
              <a:solidFill>
                <a:schemeClr val="bg1"/>
              </a:solidFill>
              <a:latin typeface="Hanken Grotesk Light"/>
            </a:endParaRPr>
          </a:p>
        </p:txBody>
      </p:sp>
      <p:sp>
        <p:nvSpPr>
          <p:cNvPr id="117" name="TextBox 116">
            <a:extLst>
              <a:ext uri="{FF2B5EF4-FFF2-40B4-BE49-F238E27FC236}">
                <a16:creationId xmlns:a16="http://schemas.microsoft.com/office/drawing/2014/main" id="{01CD743D-508D-100A-708A-8839D76E00A8}"/>
              </a:ext>
            </a:extLst>
          </p:cNvPr>
          <p:cNvSpPr txBox="1"/>
          <p:nvPr/>
        </p:nvSpPr>
        <p:spPr>
          <a:xfrm>
            <a:off x="4027924" y="8110474"/>
            <a:ext cx="1218496" cy="497103"/>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Regulatory Update</a:t>
            </a:r>
            <a:endParaRPr lang="en-BE" sz="1400">
              <a:solidFill>
                <a:schemeClr val="bg1"/>
              </a:solidFill>
              <a:latin typeface="Hanken Grotesk Light" panose="020B0604020202020204" charset="0"/>
            </a:endParaRPr>
          </a:p>
        </p:txBody>
      </p:sp>
      <p:sp>
        <p:nvSpPr>
          <p:cNvPr id="118" name="TextBox 117">
            <a:extLst>
              <a:ext uri="{FF2B5EF4-FFF2-40B4-BE49-F238E27FC236}">
                <a16:creationId xmlns:a16="http://schemas.microsoft.com/office/drawing/2014/main" id="{1A1FD11A-E744-CB3D-C7C1-1D240E575109}"/>
              </a:ext>
            </a:extLst>
          </p:cNvPr>
          <p:cNvSpPr txBox="1"/>
          <p:nvPr/>
        </p:nvSpPr>
        <p:spPr>
          <a:xfrm>
            <a:off x="7662521" y="8121724"/>
            <a:ext cx="129819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Process Improvement</a:t>
            </a:r>
            <a:endParaRPr lang="en-BE" sz="1400">
              <a:solidFill>
                <a:schemeClr val="bg1"/>
              </a:solidFill>
              <a:latin typeface="Hanken Grotesk Light" panose="020B0604020202020204" charset="0"/>
            </a:endParaRPr>
          </a:p>
        </p:txBody>
      </p:sp>
      <p:sp>
        <p:nvSpPr>
          <p:cNvPr id="119" name="TextBox 118">
            <a:extLst>
              <a:ext uri="{FF2B5EF4-FFF2-40B4-BE49-F238E27FC236}">
                <a16:creationId xmlns:a16="http://schemas.microsoft.com/office/drawing/2014/main" id="{7F3FAAA9-9294-1E17-0306-5ADC097B90E0}"/>
              </a:ext>
            </a:extLst>
          </p:cNvPr>
          <p:cNvSpPr txBox="1"/>
          <p:nvPr/>
        </p:nvSpPr>
        <p:spPr>
          <a:xfrm>
            <a:off x="9678522" y="8108169"/>
            <a:ext cx="1218496" cy="497103"/>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Strategic Review</a:t>
            </a:r>
            <a:endParaRPr lang="en-BE" sz="1400">
              <a:solidFill>
                <a:schemeClr val="bg1"/>
              </a:solidFill>
              <a:latin typeface="Hanken Grotesk Light" panose="020B0604020202020204" charset="0"/>
            </a:endParaRPr>
          </a:p>
        </p:txBody>
      </p:sp>
      <p:sp>
        <p:nvSpPr>
          <p:cNvPr id="120" name="TextBox 119">
            <a:extLst>
              <a:ext uri="{FF2B5EF4-FFF2-40B4-BE49-F238E27FC236}">
                <a16:creationId xmlns:a16="http://schemas.microsoft.com/office/drawing/2014/main" id="{019B268D-EC4D-8E79-4CBC-6F15817760AF}"/>
              </a:ext>
            </a:extLst>
          </p:cNvPr>
          <p:cNvSpPr txBox="1"/>
          <p:nvPr/>
        </p:nvSpPr>
        <p:spPr>
          <a:xfrm>
            <a:off x="13754830" y="8119767"/>
            <a:ext cx="1233183"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Effectiveness Evaluation</a:t>
            </a:r>
            <a:endParaRPr lang="en-BE" sz="1400">
              <a:solidFill>
                <a:schemeClr val="bg1"/>
              </a:solidFill>
              <a:latin typeface="Hanken Grotesk Light" panose="020B0604020202020204" charset="0"/>
            </a:endParaRPr>
          </a:p>
        </p:txBody>
      </p:sp>
      <p:sp>
        <p:nvSpPr>
          <p:cNvPr id="121" name="TextBox 120">
            <a:extLst>
              <a:ext uri="{FF2B5EF4-FFF2-40B4-BE49-F238E27FC236}">
                <a16:creationId xmlns:a16="http://schemas.microsoft.com/office/drawing/2014/main" id="{4F265166-4949-382E-2B04-DBFD8EF877D3}"/>
              </a:ext>
            </a:extLst>
          </p:cNvPr>
          <p:cNvSpPr txBox="1"/>
          <p:nvPr/>
        </p:nvSpPr>
        <p:spPr>
          <a:xfrm>
            <a:off x="7719854" y="2145691"/>
            <a:ext cx="1218496" cy="497103"/>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Training and Awareness</a:t>
            </a:r>
            <a:endParaRPr lang="en-BE" sz="1400">
              <a:solidFill>
                <a:schemeClr val="bg1"/>
              </a:solidFill>
              <a:latin typeface="Hanken Grotesk Light" panose="020B0604020202020204" charset="0"/>
            </a:endParaRPr>
          </a:p>
        </p:txBody>
      </p:sp>
      <p:sp>
        <p:nvSpPr>
          <p:cNvPr id="122" name="TextBox 121">
            <a:extLst>
              <a:ext uri="{FF2B5EF4-FFF2-40B4-BE49-F238E27FC236}">
                <a16:creationId xmlns:a16="http://schemas.microsoft.com/office/drawing/2014/main" id="{846E2FB5-0576-C6E8-3496-C8505A36E30E}"/>
              </a:ext>
            </a:extLst>
          </p:cNvPr>
          <p:cNvSpPr txBox="1"/>
          <p:nvPr/>
        </p:nvSpPr>
        <p:spPr>
          <a:xfrm>
            <a:off x="9771813" y="2145691"/>
            <a:ext cx="1218496" cy="497103"/>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Evidence Collection</a:t>
            </a:r>
            <a:endParaRPr lang="en-BE" sz="1400">
              <a:solidFill>
                <a:schemeClr val="bg1"/>
              </a:solidFill>
              <a:latin typeface="Hanken Grotesk Light" panose="020B0604020202020204" charset="0"/>
            </a:endParaRPr>
          </a:p>
        </p:txBody>
      </p:sp>
      <p:sp>
        <p:nvSpPr>
          <p:cNvPr id="123" name="TextBox 122">
            <a:extLst>
              <a:ext uri="{FF2B5EF4-FFF2-40B4-BE49-F238E27FC236}">
                <a16:creationId xmlns:a16="http://schemas.microsoft.com/office/drawing/2014/main" id="{FE01EA7C-5BE2-24E1-57F4-FCC4A0327912}"/>
              </a:ext>
            </a:extLst>
          </p:cNvPr>
          <p:cNvSpPr txBox="1"/>
          <p:nvPr/>
        </p:nvSpPr>
        <p:spPr>
          <a:xfrm>
            <a:off x="11637288" y="2136040"/>
            <a:ext cx="1415177" cy="523220"/>
          </a:xfrm>
          <a:prstGeom prst="rect">
            <a:avLst/>
          </a:prstGeom>
          <a:noFill/>
        </p:spPr>
        <p:txBody>
          <a:bodyPr wrap="square" rtlCol="0">
            <a:spAutoFit/>
          </a:bodyPr>
          <a:lstStyle/>
          <a:p>
            <a:pPr algn="ctr"/>
            <a:r>
              <a:rPr lang="en-US" sz="1400">
                <a:solidFill>
                  <a:schemeClr val="bg1"/>
                </a:solidFill>
                <a:latin typeface="Hanken Grotesk Light" panose="020B0604020202020204" charset="0"/>
              </a:rPr>
              <a:t>Implementation Tracking</a:t>
            </a:r>
            <a:endParaRPr lang="en-BE" sz="1400">
              <a:solidFill>
                <a:schemeClr val="bg1"/>
              </a:solidFill>
              <a:latin typeface="Hanken Grotesk Light" panose="020B0604020202020204" charset="0"/>
            </a:endParaRPr>
          </a:p>
        </p:txBody>
      </p:sp>
      <p:sp>
        <p:nvSpPr>
          <p:cNvPr id="124" name="TextBox 123">
            <a:extLst>
              <a:ext uri="{FF2B5EF4-FFF2-40B4-BE49-F238E27FC236}">
                <a16:creationId xmlns:a16="http://schemas.microsoft.com/office/drawing/2014/main" id="{CC5E3666-EB52-F286-92FF-7C151332B3D1}"/>
              </a:ext>
            </a:extLst>
          </p:cNvPr>
          <p:cNvSpPr txBox="1"/>
          <p:nvPr/>
        </p:nvSpPr>
        <p:spPr>
          <a:xfrm>
            <a:off x="13410089" y="2135205"/>
            <a:ext cx="1965630" cy="523220"/>
          </a:xfrm>
          <a:prstGeom prst="rect">
            <a:avLst/>
          </a:prstGeom>
          <a:noFill/>
        </p:spPr>
        <p:txBody>
          <a:bodyPr wrap="square" lIns="91440" tIns="45720" rIns="91440" bIns="45720" rtlCol="0" anchor="t">
            <a:spAutoFit/>
          </a:bodyPr>
          <a:lstStyle/>
          <a:p>
            <a:pPr algn="ctr"/>
            <a:r>
              <a:rPr lang="en-US" sz="1400">
                <a:solidFill>
                  <a:schemeClr val="bg1"/>
                </a:solidFill>
                <a:latin typeface="Hanken Grotesk Light"/>
              </a:rPr>
              <a:t>Action &amp; Resource Planning</a:t>
            </a:r>
            <a:endParaRPr lang="en-BE" sz="1400">
              <a:solidFill>
                <a:schemeClr val="bg1"/>
              </a:solidFill>
              <a:latin typeface="Hanken Grotesk Light"/>
            </a:endParaRPr>
          </a:p>
        </p:txBody>
      </p:sp>
      <p:sp>
        <p:nvSpPr>
          <p:cNvPr id="125" name="Rectangle 124">
            <a:extLst>
              <a:ext uri="{FF2B5EF4-FFF2-40B4-BE49-F238E27FC236}">
                <a16:creationId xmlns:a16="http://schemas.microsoft.com/office/drawing/2014/main" id="{2FB2038E-20B9-3C87-EC67-5F672BA280CE}"/>
              </a:ext>
            </a:extLst>
          </p:cNvPr>
          <p:cNvSpPr/>
          <p:nvPr/>
        </p:nvSpPr>
        <p:spPr>
          <a:xfrm>
            <a:off x="1704330" y="5181029"/>
            <a:ext cx="780826" cy="280774"/>
          </a:xfrm>
          <a:prstGeom prst="rect">
            <a:avLst/>
          </a:prstGeom>
          <a:solidFill>
            <a:srgbClr val="0052CD"/>
          </a:solidFill>
          <a:ln>
            <a:solidFill>
              <a:srgbClr val="0052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PLAN</a:t>
            </a:r>
            <a:endParaRPr lang="en-BE" sz="1600">
              <a:solidFill>
                <a:schemeClr val="tx1"/>
              </a:solidFill>
            </a:endParaRPr>
          </a:p>
        </p:txBody>
      </p:sp>
      <p:sp>
        <p:nvSpPr>
          <p:cNvPr id="126" name="Rectangle 125">
            <a:extLst>
              <a:ext uri="{FF2B5EF4-FFF2-40B4-BE49-F238E27FC236}">
                <a16:creationId xmlns:a16="http://schemas.microsoft.com/office/drawing/2014/main" id="{2E08B177-CBCE-4F29-3047-8B9D64809EDA}"/>
              </a:ext>
            </a:extLst>
          </p:cNvPr>
          <p:cNvSpPr/>
          <p:nvPr/>
        </p:nvSpPr>
        <p:spPr>
          <a:xfrm>
            <a:off x="15646182" y="3948866"/>
            <a:ext cx="780826" cy="280774"/>
          </a:xfrm>
          <a:prstGeom prst="rect">
            <a:avLst/>
          </a:prstGeom>
          <a:solidFill>
            <a:srgbClr val="FFBD2D"/>
          </a:solidFill>
          <a:ln>
            <a:solidFill>
              <a:srgbClr val="FFB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DO</a:t>
            </a:r>
            <a:endParaRPr lang="en-BE" sz="1600">
              <a:solidFill>
                <a:schemeClr val="tx1"/>
              </a:solidFill>
            </a:endParaRPr>
          </a:p>
        </p:txBody>
      </p:sp>
      <p:sp>
        <p:nvSpPr>
          <p:cNvPr id="127" name="Rectangle 126">
            <a:extLst>
              <a:ext uri="{FF2B5EF4-FFF2-40B4-BE49-F238E27FC236}">
                <a16:creationId xmlns:a16="http://schemas.microsoft.com/office/drawing/2014/main" id="{E018F92E-165B-CED2-9543-F077ABC65554}"/>
              </a:ext>
            </a:extLst>
          </p:cNvPr>
          <p:cNvSpPr/>
          <p:nvPr/>
        </p:nvSpPr>
        <p:spPr>
          <a:xfrm>
            <a:off x="6386853" y="3960015"/>
            <a:ext cx="780826" cy="280774"/>
          </a:xfrm>
          <a:prstGeom prst="rect">
            <a:avLst/>
          </a:prstGeom>
          <a:solidFill>
            <a:srgbClr val="E0443D"/>
          </a:solidFill>
          <a:ln>
            <a:solidFill>
              <a:srgbClr val="E044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CHECK</a:t>
            </a:r>
            <a:endParaRPr lang="en-BE" sz="1600">
              <a:solidFill>
                <a:schemeClr val="tx1"/>
              </a:solidFill>
            </a:endParaRPr>
          </a:p>
        </p:txBody>
      </p:sp>
      <p:sp>
        <p:nvSpPr>
          <p:cNvPr id="128" name="Rectangle 127">
            <a:extLst>
              <a:ext uri="{FF2B5EF4-FFF2-40B4-BE49-F238E27FC236}">
                <a16:creationId xmlns:a16="http://schemas.microsoft.com/office/drawing/2014/main" id="{F3FDE63D-7FFE-4E39-0709-64FFC334C08B}"/>
              </a:ext>
            </a:extLst>
          </p:cNvPr>
          <p:cNvSpPr/>
          <p:nvPr/>
        </p:nvSpPr>
        <p:spPr>
          <a:xfrm>
            <a:off x="13971661" y="7355887"/>
            <a:ext cx="780826" cy="280774"/>
          </a:xfrm>
          <a:prstGeom prst="rect">
            <a:avLst/>
          </a:prstGeom>
          <a:solidFill>
            <a:srgbClr val="26AF36"/>
          </a:solidFill>
          <a:ln>
            <a:solidFill>
              <a:srgbClr val="26AF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ACT</a:t>
            </a:r>
            <a:endParaRPr lang="en-BE" sz="1600">
              <a:solidFill>
                <a:schemeClr val="tx1"/>
              </a:solidFill>
            </a:endParaRPr>
          </a:p>
        </p:txBody>
      </p:sp>
    </p:spTree>
    <p:extLst>
      <p:ext uri="{BB962C8B-B14F-4D97-AF65-F5344CB8AC3E}">
        <p14:creationId xmlns:p14="http://schemas.microsoft.com/office/powerpoint/2010/main" val="94287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273" grpId="0" animBg="1"/>
      <p:bldP spid="274" grpId="0" animBg="1"/>
      <p:bldP spid="275" grpId="0" animBg="1"/>
      <p:bldP spid="276" grpId="0" animBg="1"/>
      <p:bldP spid="277" grpId="0" animBg="1"/>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F5519-E54F-1002-07A8-436446AAD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86457-E862-F40D-64D7-6874AEA944FF}"/>
              </a:ext>
            </a:extLst>
          </p:cNvPr>
          <p:cNvSpPr>
            <a:spLocks noGrp="1"/>
          </p:cNvSpPr>
          <p:nvPr>
            <p:ph type="title"/>
          </p:nvPr>
        </p:nvSpPr>
        <p:spPr/>
        <p:txBody>
          <a:bodyPr/>
          <a:lstStyle/>
          <a:p>
            <a:r>
              <a:rPr lang="en-US" dirty="0"/>
              <a:t>Mock-ups</a:t>
            </a:r>
            <a:endParaRPr lang="en-BE" dirty="0"/>
          </a:p>
        </p:txBody>
      </p:sp>
      <p:pic>
        <p:nvPicPr>
          <p:cNvPr id="15" name="Content Placeholder 14" descr="A screenshot of a computer&#10;&#10;Description automatically generated">
            <a:extLst>
              <a:ext uri="{FF2B5EF4-FFF2-40B4-BE49-F238E27FC236}">
                <a16:creationId xmlns:a16="http://schemas.microsoft.com/office/drawing/2014/main" id="{F8FD0D0D-CC2C-4F46-4D1B-EC87681FBC8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736" t="8771" r="5499" b="9172"/>
          <a:stretch/>
        </p:blipFill>
        <p:spPr>
          <a:xfrm>
            <a:off x="1944000" y="1690688"/>
            <a:ext cx="14400000" cy="8323934"/>
          </a:xfrm>
        </p:spPr>
      </p:pic>
    </p:spTree>
    <p:extLst>
      <p:ext uri="{BB962C8B-B14F-4D97-AF65-F5344CB8AC3E}">
        <p14:creationId xmlns:p14="http://schemas.microsoft.com/office/powerpoint/2010/main" val="124553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217E-EF96-8817-90CA-467952754254}"/>
              </a:ext>
            </a:extLst>
          </p:cNvPr>
          <p:cNvSpPr>
            <a:spLocks noGrp="1"/>
          </p:cNvSpPr>
          <p:nvPr>
            <p:ph type="title"/>
          </p:nvPr>
        </p:nvSpPr>
        <p:spPr/>
        <p:txBody>
          <a:bodyPr/>
          <a:lstStyle/>
          <a:p>
            <a:r>
              <a:rPr lang="en-US" dirty="0"/>
              <a:t>Mock-ups</a:t>
            </a:r>
            <a:endParaRPr lang="en-BE" dirty="0"/>
          </a:p>
        </p:txBody>
      </p:sp>
      <p:pic>
        <p:nvPicPr>
          <p:cNvPr id="5" name="Content Placeholder 4" descr="A computer screen shot of a computer screen&#10;&#10;Description automatically generated">
            <a:extLst>
              <a:ext uri="{FF2B5EF4-FFF2-40B4-BE49-F238E27FC236}">
                <a16:creationId xmlns:a16="http://schemas.microsoft.com/office/drawing/2014/main" id="{C0931C71-23B6-23AA-5F57-54763D9FAD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650" t="8905" r="5415" b="9046"/>
          <a:stretch/>
        </p:blipFill>
        <p:spPr>
          <a:xfrm>
            <a:off x="1944000" y="1690688"/>
            <a:ext cx="14400000" cy="8307392"/>
          </a:xfrm>
        </p:spPr>
      </p:pic>
    </p:spTree>
    <p:extLst>
      <p:ext uri="{BB962C8B-B14F-4D97-AF65-F5344CB8AC3E}">
        <p14:creationId xmlns:p14="http://schemas.microsoft.com/office/powerpoint/2010/main" val="109478928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8536A914B22AC42BE997D471BD61B0F" ma:contentTypeVersion="12" ma:contentTypeDescription="Create a new document." ma:contentTypeScope="" ma:versionID="3dbbe7a286197e57536ba1f88466d06f">
  <xsd:schema xmlns:xsd="http://www.w3.org/2001/XMLSchema" xmlns:xs="http://www.w3.org/2001/XMLSchema" xmlns:p="http://schemas.microsoft.com/office/2006/metadata/properties" xmlns:ns2="781a1c4a-ff2c-4e36-a024-1c4a3b2b85e5" xmlns:ns3="f1bea56b-85e3-4c8f-a64b-2be97c8151dc" targetNamespace="http://schemas.microsoft.com/office/2006/metadata/properties" ma:root="true" ma:fieldsID="f99fe52e254406d982d99390e68e3164" ns2:_="" ns3:_="">
    <xsd:import namespace="781a1c4a-ff2c-4e36-a024-1c4a3b2b85e5"/>
    <xsd:import namespace="f1bea56b-85e3-4c8f-a64b-2be97c8151d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1a1c4a-ff2c-4e36-a024-1c4a3b2b85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df6bf44-d1c7-4634-8c54-f9044d03e6d5"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bea56b-85e3-4c8f-a64b-2be97c8151d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0471443d-2360-4ca1-89d9-417f41e09a41}" ma:internalName="TaxCatchAll" ma:showField="CatchAllData" ma:web="f1bea56b-85e3-4c8f-a64b-2be97c8151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81a1c4a-ff2c-4e36-a024-1c4a3b2b85e5">
      <Terms xmlns="http://schemas.microsoft.com/office/infopath/2007/PartnerControls"/>
    </lcf76f155ced4ddcb4097134ff3c332f>
    <TaxCatchAll xmlns="f1bea56b-85e3-4c8f-a64b-2be97c8151dc" xsi:nil="true"/>
  </documentManagement>
</p:properties>
</file>

<file path=customXml/itemProps1.xml><?xml version="1.0" encoding="utf-8"?>
<ds:datastoreItem xmlns:ds="http://schemas.openxmlformats.org/officeDocument/2006/customXml" ds:itemID="{62452D55-4C99-46BC-B4C5-7DF9002200A1}">
  <ds:schemaRefs>
    <ds:schemaRef ds:uri="http://schemas.microsoft.com/sharepoint/v3/contenttype/forms"/>
  </ds:schemaRefs>
</ds:datastoreItem>
</file>

<file path=customXml/itemProps2.xml><?xml version="1.0" encoding="utf-8"?>
<ds:datastoreItem xmlns:ds="http://schemas.openxmlformats.org/officeDocument/2006/customXml" ds:itemID="{69DD00BF-D4ED-46BA-B4D6-9D5E419F42E0}"/>
</file>

<file path=customXml/itemProps3.xml><?xml version="1.0" encoding="utf-8"?>
<ds:datastoreItem xmlns:ds="http://schemas.openxmlformats.org/officeDocument/2006/customXml" ds:itemID="{F5FBA256-F795-4A03-B5DC-8BF28F597CB2}">
  <ds:schemaRefs>
    <ds:schemaRef ds:uri="http://purl.org/dc/dcmitype/"/>
    <ds:schemaRef ds:uri="8897d31e-eb51-4b5a-a155-13605e6a1a6d"/>
    <ds:schemaRef ds:uri="http://purl.org/dc/terms/"/>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79</TotalTime>
  <Words>1200</Words>
  <Application>Microsoft Office PowerPoint</Application>
  <PresentationFormat>Custom</PresentationFormat>
  <Paragraphs>221</Paragraphs>
  <Slides>13</Slides>
  <Notes>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Segoe UI</vt:lpstr>
      <vt:lpstr>Arial</vt:lpstr>
      <vt:lpstr>Aptos</vt:lpstr>
      <vt:lpstr>Hanken Grotesk Light</vt:lpstr>
      <vt:lpstr>Hanken Grotesk</vt:lpstr>
      <vt:lpstr>Calibri Light</vt:lpstr>
      <vt:lpstr>Office Theme</vt:lpstr>
      <vt:lpstr>Norm Ninja</vt:lpstr>
      <vt:lpstr>PowerPoint Presentation</vt:lpstr>
      <vt:lpstr>SMEs struggle to meet growing risk and compliance demands</vt:lpstr>
      <vt:lpstr>PowerPoint Presentation</vt:lpstr>
      <vt:lpstr>Why the standard compliance circle isn’t working</vt:lpstr>
      <vt:lpstr>A simple, actionable &amp; context-driven solution </vt:lpstr>
      <vt:lpstr>Built on streamlined platform capabilities</vt:lpstr>
      <vt:lpstr>Mock-ups</vt:lpstr>
      <vt:lpstr>Mock-ups</vt:lpstr>
      <vt:lpstr>PowerPoint Presentation</vt:lpstr>
      <vt:lpstr>Our next steps</vt:lpstr>
      <vt:lpstr>Questions &amp; Feedback </vt:lpstr>
      <vt:lpstr>Potential questions for Marc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Exporter Version: 2.0.10.0, docId: 9124121</dc:title>
  <dc:creator>Presentations.AI Exporter</dc:creator>
  <cp:lastModifiedBy>Erik Coopman</cp:lastModifiedBy>
  <cp:revision>1</cp:revision>
  <dcterms:created xsi:type="dcterms:W3CDTF">2024-10-29T20:12:40Z</dcterms:created>
  <dcterms:modified xsi:type="dcterms:W3CDTF">2024-11-25T20:38:54Z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0x010100E8536A914B22AC42BE997D471BD61B0F</vt:lpwstr>
  </property>
</Properties>
</file>